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971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6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48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220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42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975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26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71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7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2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5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4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1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8208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7205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08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47926AE-727A-4998-B775-05D1280165CC}" type="datetimeFigureOut">
              <a:rPr lang="en-US" smtClean="0"/>
              <a:t>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11F4DD0-88B5-43C5-8BD4-9D4962F9C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89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studio/build/shrink-code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ndroid.com/studio/projects/#ProjectFilesdroid.com/studio/projects/android-library" TargetMode="External"/><Relationship Id="rId2" Type="http://schemas.openxmlformats.org/officeDocument/2006/relationships/hyperlink" Target="https://developer.a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1"/>
            <a:ext cx="9144000" cy="1540042"/>
          </a:xfrm>
        </p:spPr>
        <p:txBody>
          <a:bodyPr>
            <a:normAutofit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1</a:t>
            </a:r>
            <a:br>
              <a:rPr lang="en-US" dirty="0" smtClean="0"/>
            </a:br>
            <a:r>
              <a:rPr lang="id-ID" dirty="0"/>
              <a:t>Library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65684"/>
            <a:ext cx="9144000" cy="3092116"/>
          </a:xfrm>
        </p:spPr>
        <p:txBody>
          <a:bodyPr>
            <a:normAutofit fontScale="55000" lnSpcReduction="20000"/>
          </a:bodyPr>
          <a:lstStyle/>
          <a:p>
            <a:r>
              <a:rPr lang="x-none" dirty="0" smtClean="0">
                <a:solidFill>
                  <a:srgbClr val="000000"/>
                </a:solidFill>
              </a:rPr>
              <a:t>Diaz Adrian Gumintang (15.11.0111)
Luthfi Agung Pradana (15.11.0315)
Rangga Aditya (15.11.0323)
Muhammad Hafidz Abdullah (15.11.0195)
Karima Dewi Rahmawati (15.11.0313)
Fahrul Rosi (15.11.0108)
Arif Sidik Prasetiyo (15.11.0007)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K</a:t>
            </a:r>
            <a:r>
              <a:rPr lang="x-none" dirty="0" smtClean="0">
                <a:solidFill>
                  <a:srgbClr val="000000"/>
                </a:solidFill>
              </a:rPr>
              <a:t>husnul Hidayat (15.11.0334)
</a:t>
            </a:r>
            <a:r>
              <a:rPr lang="en-US" dirty="0" smtClean="0">
                <a:solidFill>
                  <a:srgbClr val="000000"/>
                </a:solidFill>
              </a:rPr>
              <a:t>Y</a:t>
            </a:r>
            <a:r>
              <a:rPr lang="x-none" dirty="0" smtClean="0">
                <a:solidFill>
                  <a:srgbClr val="000000"/>
                </a:solidFill>
              </a:rPr>
              <a:t>a’rifuddin Fahmi (15.11.0084)
D. Yulian Rahmat (15.11.0200)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857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string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 </a:t>
            </a:r>
            <a:r>
              <a:rPr lang="en-US" i="1" dirty="0" err="1" smtClean="0"/>
              <a:t>mylib_app_name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mylib_public_string</a:t>
            </a:r>
            <a:r>
              <a:rPr lang="en-US" dirty="0"/>
              <a:t>:</a:t>
            </a:r>
            <a:endParaRPr lang="en-US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419225" y="2406316"/>
            <a:ext cx="6317080" cy="2442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144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, </a:t>
            </a:r>
            <a:r>
              <a:rPr lang="en-US" dirty="0" err="1"/>
              <a:t>ketahuilah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Android,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menyetel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relatifnya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,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disatukan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per </a:t>
            </a:r>
            <a:r>
              <a:rPr lang="en-US" dirty="0" err="1"/>
              <a:t>satu</a:t>
            </a:r>
            <a:r>
              <a:rPr lang="en-US" dirty="0"/>
              <a:t>,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paling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yang paling </a:t>
            </a:r>
            <a:r>
              <a:rPr lang="en-US" dirty="0" err="1"/>
              <a:t>tinggi</a:t>
            </a:r>
            <a:r>
              <a:rPr lang="en-US" dirty="0" smtClean="0"/>
              <a:t>.</a:t>
            </a:r>
          </a:p>
          <a:p>
            <a:r>
              <a:rPr lang="en-US" b="1" dirty="0" err="1"/>
              <a:t>Konflik</a:t>
            </a:r>
            <a:r>
              <a:rPr lang="en-US" b="1" dirty="0"/>
              <a:t> </a:t>
            </a:r>
            <a:r>
              <a:rPr lang="en-US" b="1" dirty="0" err="1"/>
              <a:t>penggabungan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ID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AAR,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yang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dependensi</a:t>
            </a:r>
            <a:r>
              <a:rPr lang="en-US" dirty="0"/>
              <a:t> (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dependencies)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ID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pertimbangkan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awalan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penamaan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343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385011"/>
            <a:ext cx="10515600" cy="579195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Modul</a:t>
            </a:r>
            <a:r>
              <a:rPr lang="en-US" b="1" dirty="0"/>
              <a:t> </a:t>
            </a:r>
            <a:r>
              <a:rPr lang="en-US" b="1" dirty="0" err="1"/>
              <a:t>pustaka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menyertakan</a:t>
            </a:r>
            <a:r>
              <a:rPr lang="en-US" b="1" dirty="0"/>
              <a:t> </a:t>
            </a:r>
            <a:r>
              <a:rPr lang="en-US" b="1" dirty="0" err="1"/>
              <a:t>pustaka</a:t>
            </a:r>
            <a:r>
              <a:rPr lang="en-US" b="1" dirty="0"/>
              <a:t> JAR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yang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sendirinya</a:t>
            </a:r>
            <a:r>
              <a:rPr lang="en-US" dirty="0"/>
              <a:t>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JAR;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mengedit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manual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file JAR.</a:t>
            </a:r>
          </a:p>
          <a:p>
            <a:r>
              <a:rPr lang="en-US" b="1" dirty="0" err="1"/>
              <a:t>Modul</a:t>
            </a:r>
            <a:r>
              <a:rPr lang="en-US" b="1" dirty="0"/>
              <a:t> </a:t>
            </a:r>
            <a:r>
              <a:rPr lang="en-US" b="1" dirty="0" err="1"/>
              <a:t>pustaka</a:t>
            </a:r>
            <a:r>
              <a:rPr lang="en-US" b="1" dirty="0"/>
              <a:t> </a:t>
            </a:r>
            <a:r>
              <a:rPr lang="en-US" b="1" dirty="0" err="1"/>
              <a:t>bisa</a:t>
            </a:r>
            <a:r>
              <a:rPr lang="en-US" b="1" dirty="0"/>
              <a:t> </a:t>
            </a:r>
            <a:r>
              <a:rPr lang="en-US" b="1" dirty="0" err="1"/>
              <a:t>bergantung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pustaka</a:t>
            </a:r>
            <a:r>
              <a:rPr lang="en-US" b="1" dirty="0"/>
              <a:t> JAR </a:t>
            </a:r>
            <a:r>
              <a:rPr lang="en-US" b="1" dirty="0" err="1"/>
              <a:t>eksternal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yang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.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Peta).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target yang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Pengaya</a:t>
            </a:r>
            <a:r>
              <a:rPr lang="en-US" dirty="0"/>
              <a:t> Google API). </a:t>
            </a:r>
            <a:r>
              <a:rPr lang="en-US" dirty="0" err="1"/>
              <a:t>Perhatikan</a:t>
            </a:r>
            <a:r>
              <a:rPr lang="en-US" dirty="0"/>
              <a:t> juga,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mendeklarasikan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file </a:t>
            </a:r>
            <a:r>
              <a:rPr lang="en-US" dirty="0" err="1"/>
              <a:t>manifesnya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&lt;uses-library&gt;</a:t>
            </a:r>
          </a:p>
          <a:p>
            <a:r>
              <a:rPr lang="sv-SE" b="1" dirty="0"/>
              <a:t>Modul pustaka tidak bisa menyertakan aset mentah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Alat ini tidak mendukung penggunaan file aset mentah (disimpan dalam </a:t>
            </a:r>
            <a:r>
              <a:rPr lang="sv-SE" dirty="0" smtClean="0"/>
              <a:t>direktori assets/) </a:t>
            </a:r>
            <a:r>
              <a:rPr lang="en-US" dirty="0"/>
              <a:t>di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.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 </a:t>
            </a:r>
            <a:r>
              <a:rPr lang="sv-SE" dirty="0" smtClean="0"/>
              <a:t>assets/ </a:t>
            </a:r>
            <a:r>
              <a:rPr lang="pt-BR" dirty="0"/>
              <a:t>pada modul aplikasi itu sendiri</a:t>
            </a:r>
            <a:r>
              <a:rPr lang="pt-BR" dirty="0" smtClean="0"/>
              <a:t>.</a:t>
            </a:r>
          </a:p>
          <a:p>
            <a:r>
              <a:rPr lang="sv-SE" b="1" dirty="0" smtClean="0"/>
              <a:t>minSdkVersion modul </a:t>
            </a:r>
            <a:r>
              <a:rPr lang="sv-SE" b="1" dirty="0"/>
              <a:t>aplikasi harus sama dengan atau lebih besar dari versi yang didefinisikan oleh </a:t>
            </a:r>
            <a:r>
              <a:rPr lang="sv-SE" b="1" dirty="0" smtClean="0"/>
              <a:t>pustaka</a:t>
            </a:r>
          </a:p>
          <a:p>
            <a:pPr marL="0" indent="0">
              <a:buNone/>
            </a:pP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dikompilasi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API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kompatibel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platform yang </a:t>
            </a:r>
            <a:r>
              <a:rPr lang="en-US" dirty="0" err="1"/>
              <a:t>didukung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.</a:t>
            </a:r>
            <a:endParaRPr lang="pt-BR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48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372979"/>
            <a:ext cx="10515600" cy="5803984"/>
          </a:xfrm>
        </p:spPr>
        <p:txBody>
          <a:bodyPr>
            <a:normAutofit/>
          </a:bodyPr>
          <a:lstStyle/>
          <a:p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modul</a:t>
            </a:r>
            <a:r>
              <a:rPr lang="en-US" b="1" dirty="0"/>
              <a:t> </a:t>
            </a:r>
            <a:r>
              <a:rPr lang="en-US" b="1" dirty="0" err="1"/>
              <a:t>pustaka</a:t>
            </a:r>
            <a:r>
              <a:rPr lang="en-US" b="1" dirty="0"/>
              <a:t>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kelas</a:t>
            </a:r>
            <a:r>
              <a:rPr lang="en-US" b="1" dirty="0"/>
              <a:t> R </a:t>
            </a:r>
            <a:r>
              <a:rPr lang="en-US" b="1" dirty="0" err="1"/>
              <a:t>sendiri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dependen</a:t>
            </a:r>
            <a:r>
              <a:rPr lang="en-US" dirty="0"/>
              <a:t>,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dikompilasi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file AAR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R </a:t>
            </a:r>
            <a:r>
              <a:rPr lang="en-US" dirty="0" err="1"/>
              <a:t>sendiri</a:t>
            </a:r>
            <a:r>
              <a:rPr lang="en-US" dirty="0"/>
              <a:t>, yang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. </a:t>
            </a:r>
            <a:r>
              <a:rPr lang="en-US" dirty="0" err="1" smtClean="0"/>
              <a:t>Kelas</a:t>
            </a:r>
            <a:r>
              <a:rPr lang="en-US" dirty="0" smtClean="0"/>
              <a:t> R </a:t>
            </a:r>
            <a:r>
              <a:rPr lang="sv-SE" dirty="0"/>
              <a:t>yang dihasilkan dari modul utama dan modul pustaka dibuat di semua paket yang dibutuhkan, termasuk paket modul utama dan paket pustaka</a:t>
            </a:r>
            <a:r>
              <a:rPr lang="sv-SE" dirty="0" smtClean="0"/>
              <a:t>.</a:t>
            </a:r>
          </a:p>
          <a:p>
            <a:r>
              <a:rPr lang="en-US" b="1" dirty="0" err="1"/>
              <a:t>Modul</a:t>
            </a:r>
            <a:r>
              <a:rPr lang="en-US" b="1" dirty="0"/>
              <a:t> </a:t>
            </a:r>
            <a:r>
              <a:rPr lang="en-US" b="1" dirty="0" err="1"/>
              <a:t>pustaka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menyertakan</a:t>
            </a:r>
            <a:r>
              <a:rPr lang="en-US" b="1" dirty="0"/>
              <a:t> file </a:t>
            </a:r>
            <a:r>
              <a:rPr lang="en-US" b="1" dirty="0" err="1"/>
              <a:t>konfigurasi</a:t>
            </a:r>
            <a:r>
              <a:rPr lang="en-US" b="1" dirty="0"/>
              <a:t> </a:t>
            </a:r>
            <a:r>
              <a:rPr lang="en-US" b="1" dirty="0" err="1"/>
              <a:t>ProGuard</a:t>
            </a:r>
            <a:r>
              <a:rPr lang="en-US" b="1" dirty="0"/>
              <a:t> </a:t>
            </a:r>
            <a:r>
              <a:rPr lang="en-US" b="1" dirty="0" err="1"/>
              <a:t>sendiri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mengaktifkan</a:t>
            </a:r>
            <a:r>
              <a:rPr lang="en-US" dirty="0"/>
              <a:t> </a:t>
            </a:r>
            <a:r>
              <a:rPr lang="en-US" dirty="0" err="1"/>
              <a:t>penciutan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file </a:t>
            </a:r>
            <a:r>
              <a:rPr lang="en-US" dirty="0" err="1"/>
              <a:t>konfigurasi</a:t>
            </a:r>
            <a:r>
              <a:rPr lang="en-US" dirty="0"/>
              <a:t> </a:t>
            </a:r>
            <a:r>
              <a:rPr lang="en-US" dirty="0" err="1">
                <a:hlinkClick r:id="rId2"/>
              </a:rPr>
              <a:t>ProGuard</a:t>
            </a:r>
            <a:r>
              <a:rPr lang="en-US" dirty="0"/>
              <a:t> 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yang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dirty="0" err="1"/>
              <a:t>direktif</a:t>
            </a:r>
            <a:r>
              <a:rPr lang="en-US" dirty="0"/>
              <a:t> </a:t>
            </a:r>
            <a:r>
              <a:rPr lang="en-US" dirty="0" err="1"/>
              <a:t>ProGuard-nya</a:t>
            </a:r>
            <a:r>
              <a:rPr lang="en-US" dirty="0"/>
              <a:t>.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menyematkan</a:t>
            </a:r>
            <a:r>
              <a:rPr lang="en-US" dirty="0"/>
              <a:t> file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file AAR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, file </a:t>
            </a:r>
            <a:r>
              <a:rPr lang="en-US" dirty="0" err="1"/>
              <a:t>ProGuard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file </a:t>
            </a:r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 smtClean="0"/>
              <a:t>ProGuard</a:t>
            </a:r>
            <a:r>
              <a:rPr lang="en-US" dirty="0" smtClean="0"/>
              <a:t> (p</a:t>
            </a:r>
            <a:r>
              <a:rPr lang="en-US" dirty="0" smtClean="0"/>
              <a:t>roGuard.txt)</a:t>
            </a:r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716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0"/>
            <a:ext cx="10515600" cy="59243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menyematkan</a:t>
            </a:r>
            <a:r>
              <a:rPr lang="en-US" dirty="0"/>
              <a:t> file </a:t>
            </a:r>
            <a:r>
              <a:rPr lang="en-US" dirty="0" err="1"/>
              <a:t>ProGuard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memperbarui</a:t>
            </a:r>
            <a:r>
              <a:rPr lang="en-US" dirty="0"/>
              <a:t> file </a:t>
            </a:r>
            <a:r>
              <a:rPr lang="en-US" dirty="0" err="1"/>
              <a:t>ProGuard-nya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manual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ProGuard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Android,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direktif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ProGuard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file </a:t>
            </a:r>
            <a:r>
              <a:rPr lang="en-US" dirty="0" err="1"/>
              <a:t>konfigurasi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tambahkan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consumerProguardFiles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 </a:t>
            </a:r>
            <a:r>
              <a:rPr lang="en-US" dirty="0" err="1" smtClean="0"/>
              <a:t>defaultConfig</a:t>
            </a:r>
            <a:r>
              <a:rPr lang="en-US" dirty="0" smtClean="0"/>
              <a:t> file </a:t>
            </a:r>
            <a:r>
              <a:rPr lang="en-US" dirty="0" err="1" smtClean="0"/>
              <a:t>build.gradle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/>
              <a:t>Anda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</a:t>
            </a:r>
            <a:r>
              <a:rPr lang="en-US" dirty="0" err="1"/>
              <a:t>cuplikan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 smtClean="0"/>
              <a:t>menyetel</a:t>
            </a:r>
            <a:r>
              <a:rPr lang="en-US" dirty="0" smtClean="0"/>
              <a:t> lib.proguard-rules.txt </a:t>
            </a:r>
            <a:r>
              <a:rPr lang="en-US" dirty="0" err="1" smtClean="0"/>
              <a:t>sebagai</a:t>
            </a:r>
            <a:r>
              <a:rPr lang="en-US" dirty="0" smtClean="0"/>
              <a:t> file </a:t>
            </a:r>
            <a:r>
              <a:rPr lang="en-US" dirty="0" err="1" smtClean="0"/>
              <a:t>konfigurasi</a:t>
            </a:r>
            <a:r>
              <a:rPr lang="en-US" dirty="0" smtClean="0"/>
              <a:t> </a:t>
            </a:r>
            <a:r>
              <a:rPr lang="en-US" dirty="0" err="1" smtClean="0"/>
              <a:t>proguard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4656221"/>
            <a:ext cx="5767137" cy="178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261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sz="quarter" idx="13"/>
          </p:nvPr>
        </p:nvSpPr>
        <p:spPr>
          <a:xfrm>
            <a:off x="838200" y="577850"/>
            <a:ext cx="10515600" cy="559911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Secara</a:t>
            </a:r>
            <a:r>
              <a:rPr lang="en-US" dirty="0"/>
              <a:t> default,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rilis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debug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dependensi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i="1" dirty="0" smtClean="0"/>
              <a:t>dependencies </a:t>
            </a:r>
            <a:r>
              <a:rPr lang="en-US" dirty="0" smtClean="0"/>
              <a:t>file </a:t>
            </a:r>
            <a:r>
              <a:rPr lang="en-US" dirty="0" err="1" smtClean="0"/>
              <a:t>build.gradle</a:t>
            </a:r>
            <a:r>
              <a:rPr lang="en-US" dirty="0" smtClean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menyetel</a:t>
            </a:r>
            <a:r>
              <a:rPr lang="en-US" dirty="0"/>
              <a:t> </a:t>
            </a:r>
            <a:r>
              <a:rPr lang="en-US" u="sng" dirty="0" err="1" smtClean="0"/>
              <a:t>publishNonDe</a:t>
            </a:r>
            <a:r>
              <a:rPr lang="en-US" u="sng" dirty="0" smtClean="0"/>
              <a:t> fault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true </a:t>
            </a:r>
            <a:r>
              <a:rPr lang="en-US" dirty="0" err="1" smtClean="0"/>
              <a:t>dalam</a:t>
            </a:r>
            <a:r>
              <a:rPr lang="en-US" dirty="0" smtClean="0"/>
              <a:t> file </a:t>
            </a:r>
            <a:r>
              <a:rPr lang="en-US" dirty="0" err="1" smtClean="0"/>
              <a:t>build.gradle</a:t>
            </a:r>
            <a:r>
              <a:rPr lang="en-US" dirty="0" smtClean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debug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mode debug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rilis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mode </a:t>
            </a:r>
            <a:r>
              <a:rPr lang="en-US" dirty="0" err="1" smtClean="0"/>
              <a:t>rilis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4093242"/>
            <a:ext cx="8746585" cy="140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86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Anatomi</a:t>
            </a:r>
            <a:r>
              <a:rPr lang="en-US" dirty="0" smtClean="0"/>
              <a:t> file 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Ekstensi</a:t>
            </a:r>
            <a:r>
              <a:rPr lang="en-US" dirty="0"/>
              <a:t> file AAR </a:t>
            </a:r>
            <a:r>
              <a:rPr lang="en-US" dirty="0" err="1" smtClean="0"/>
              <a:t>adalah</a:t>
            </a:r>
            <a:r>
              <a:rPr lang="en-US" dirty="0" smtClean="0"/>
              <a:t> .</a:t>
            </a:r>
            <a:r>
              <a:rPr lang="en-US" dirty="0" err="1" smtClean="0"/>
              <a:t>aar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artefak</a:t>
            </a:r>
            <a:r>
              <a:rPr lang="en-US" dirty="0"/>
              <a:t> Maven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aar</a:t>
            </a:r>
            <a:r>
              <a:rPr lang="en-US" dirty="0" smtClean="0"/>
              <a:t>. </a:t>
            </a:r>
            <a:r>
              <a:rPr lang="en-US" dirty="0" err="1"/>
              <a:t>Filenya</a:t>
            </a:r>
            <a:r>
              <a:rPr lang="en-US" dirty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smtClean="0"/>
              <a:t>file zip </a:t>
            </a:r>
            <a:r>
              <a:rPr lang="de-DE" dirty="0"/>
              <a:t>yang berisi entri wajib berikut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, file AAR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entri</a:t>
            </a:r>
            <a:r>
              <a:rPr lang="en-US" dirty="0"/>
              <a:t> </a:t>
            </a:r>
            <a:r>
              <a:rPr lang="en-US" dirty="0" err="1"/>
              <a:t>opsional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772569"/>
            <a:ext cx="3204411" cy="17272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568950"/>
            <a:ext cx="7124700" cy="128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6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developer.an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https://developer.android.com/studio/projects/#</a:t>
            </a:r>
            <a:r>
              <a:rPr lang="en-US" dirty="0" smtClean="0">
                <a:hlinkClick r:id="rId3"/>
              </a:rPr>
              <a:t>ProjectFilesdroid.com/studio/projects/android-library</a:t>
            </a:r>
            <a:endParaRPr lang="en-US" dirty="0" smtClean="0"/>
          </a:p>
          <a:p>
            <a:r>
              <a:rPr lang="en-US" dirty="0"/>
              <a:t>https://www.youtube.com/watch?v=RYiZZprUNJw</a:t>
            </a:r>
          </a:p>
        </p:txBody>
      </p:sp>
    </p:spTree>
    <p:extLst>
      <p:ext uri="{BB962C8B-B14F-4D97-AF65-F5344CB8AC3E}">
        <p14:creationId xmlns:p14="http://schemas.microsoft.com/office/powerpoint/2010/main" val="231682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Android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Pustaka</a:t>
            </a:r>
            <a:r>
              <a:rPr lang="en-US" dirty="0"/>
              <a:t> Android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struktural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Android.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, file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manifes</a:t>
            </a:r>
            <a:r>
              <a:rPr lang="en-US" dirty="0"/>
              <a:t> Android. Akan </a:t>
            </a:r>
            <a:r>
              <a:rPr lang="en-US" dirty="0" err="1"/>
              <a:t>tetapi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mengompilasinya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APK yang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, </a:t>
            </a:r>
            <a:r>
              <a:rPr lang="en-US" dirty="0" err="1"/>
              <a:t>pustaka</a:t>
            </a:r>
            <a:r>
              <a:rPr lang="en-US" dirty="0"/>
              <a:t> Android </a:t>
            </a:r>
            <a:r>
              <a:rPr lang="en-US" dirty="0" err="1"/>
              <a:t>dikompilasi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file Android Archive (AAR)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dependensi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Android.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file JAR, file AAR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Android </a:t>
            </a:r>
            <a:r>
              <a:rPr lang="en-US" dirty="0" err="1"/>
              <a:t>dan</a:t>
            </a:r>
            <a:r>
              <a:rPr lang="en-US" dirty="0"/>
              <a:t> file </a:t>
            </a:r>
            <a:r>
              <a:rPr lang="en-US" dirty="0" err="1"/>
              <a:t>manifes</a:t>
            </a:r>
            <a:r>
              <a:rPr lang="en-US" dirty="0"/>
              <a:t>,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membundel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layout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digambar</a:t>
            </a:r>
            <a:r>
              <a:rPr lang="en-US" dirty="0"/>
              <a:t>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Java.</a:t>
            </a:r>
          </a:p>
        </p:txBody>
      </p:sp>
    </p:spTree>
    <p:extLst>
      <p:ext uri="{BB962C8B-B14F-4D97-AF65-F5344CB8AC3E}">
        <p14:creationId xmlns:p14="http://schemas.microsoft.com/office/powerpoint/2010/main" val="275263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1227221"/>
            <a:ext cx="10515600" cy="4949742"/>
          </a:xfrm>
        </p:spPr>
        <p:txBody>
          <a:bodyPr>
            <a:normAutofit/>
          </a:bodyPr>
          <a:lstStyle/>
          <a:p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layout UI.</a:t>
            </a:r>
          </a:p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APK,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gratis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berbayar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inti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.</a:t>
            </a:r>
          </a:p>
          <a:p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memindah</a:t>
            </a:r>
            <a:r>
              <a:rPr lang="en-US" dirty="0"/>
              <a:t> file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dependensi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. </a:t>
            </a:r>
            <a:r>
              <a:rPr lang="en-US" dirty="0" err="1"/>
              <a:t>Laman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mengajarkan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604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412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1239254"/>
            <a:ext cx="10515600" cy="493770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File &gt; New &gt; New Module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jendela</a:t>
            </a:r>
            <a:r>
              <a:rPr lang="en-US" dirty="0"/>
              <a:t> </a:t>
            </a:r>
            <a:r>
              <a:rPr lang="en-US" b="1" dirty="0"/>
              <a:t>Create New Module</a:t>
            </a:r>
            <a:r>
              <a:rPr lang="en-US" dirty="0"/>
              <a:t> yang </a:t>
            </a:r>
            <a:r>
              <a:rPr lang="en-US" dirty="0" err="1"/>
              <a:t>muncul</a:t>
            </a:r>
            <a:r>
              <a:rPr lang="en-US" dirty="0"/>
              <a:t>, </a:t>
            </a:r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Android Library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 err="1"/>
              <a:t>Next</a:t>
            </a:r>
            <a:r>
              <a:rPr lang="en-US" dirty="0" err="1"/>
              <a:t>.Ada</a:t>
            </a:r>
            <a:r>
              <a:rPr lang="en-US" dirty="0"/>
              <a:t> juga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 </a:t>
            </a:r>
            <a:r>
              <a:rPr lang="en-US" b="1" dirty="0"/>
              <a:t>Java Library</a:t>
            </a:r>
            <a:r>
              <a:rPr lang="en-US" dirty="0"/>
              <a:t>, yang </a:t>
            </a:r>
            <a:r>
              <a:rPr lang="en-US" dirty="0" err="1"/>
              <a:t>membangun</a:t>
            </a:r>
            <a:r>
              <a:rPr lang="en-US" dirty="0"/>
              <a:t> file JAR </a:t>
            </a:r>
            <a:r>
              <a:rPr lang="en-US" dirty="0" err="1"/>
              <a:t>biasa</a:t>
            </a:r>
            <a:r>
              <a:rPr lang="en-US" dirty="0"/>
              <a:t>. </a:t>
            </a:r>
            <a:r>
              <a:rPr lang="en-US" dirty="0" err="1"/>
              <a:t>Walaupun</a:t>
            </a:r>
            <a:r>
              <a:rPr lang="en-US" dirty="0"/>
              <a:t> file JAR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—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platform lain—file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file </a:t>
            </a:r>
            <a:r>
              <a:rPr lang="en-US" dirty="0" err="1"/>
              <a:t>manifes</a:t>
            </a:r>
            <a:r>
              <a:rPr lang="en-US" dirty="0"/>
              <a:t> Android,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Android.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memfokuskan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Android.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Beri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SDK minimum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Finish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025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Mengonversi modul aplikasi menjadi modul pustaka</a:t>
            </a:r>
            <a:br>
              <a:rPr lang="it-IT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mengubahnya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082" y="3092114"/>
            <a:ext cx="9940591" cy="298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534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dependensi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Android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lain,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Tambahkan</a:t>
            </a:r>
            <a:r>
              <a:rPr lang="en-US" dirty="0" smtClean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(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lewati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):</a:t>
            </a:r>
          </a:p>
          <a:p>
            <a:pPr lvl="1"/>
            <a:r>
              <a:rPr lang="en-US" dirty="0" err="1"/>
              <a:t>Tambahkan</a:t>
            </a:r>
            <a:r>
              <a:rPr lang="en-US" dirty="0"/>
              <a:t> file AAR (</a:t>
            </a:r>
            <a:r>
              <a:rPr lang="en-US" dirty="0" err="1"/>
              <a:t>atau</a:t>
            </a:r>
            <a:r>
              <a:rPr lang="en-US" dirty="0"/>
              <a:t> JAR)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dikompilasi</a:t>
            </a:r>
            <a:r>
              <a:rPr lang="en-US" dirty="0"/>
              <a:t>:</a:t>
            </a:r>
          </a:p>
          <a:p>
            <a:pPr lvl="2"/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File &gt; New Module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Import .JAR/.AAR Package</a:t>
            </a:r>
            <a:r>
              <a:rPr lang="en-US" dirty="0"/>
              <a:t> 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Next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file AAR </a:t>
            </a:r>
            <a:r>
              <a:rPr lang="en-US" dirty="0" err="1"/>
              <a:t>atau</a:t>
            </a:r>
            <a:r>
              <a:rPr lang="en-US" dirty="0"/>
              <a:t> JAR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Finish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Impor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:</a:t>
            </a:r>
          </a:p>
          <a:p>
            <a:pPr lvl="2"/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File &gt; New &gt; Import Module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Finish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disalin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mengedit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inginkan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gantinya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mengimpor</a:t>
            </a:r>
            <a:r>
              <a:rPr lang="en-US" dirty="0"/>
              <a:t> file AAR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dikompilasi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12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520700"/>
            <a:ext cx="10515600" cy="56562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sv-SE" dirty="0"/>
              <a:t>Pastikan pustaka tercantum di bagian atas </a:t>
            </a:r>
            <a:r>
              <a:rPr lang="sv-SE" dirty="0" smtClean="0"/>
              <a:t>file </a:t>
            </a:r>
            <a:r>
              <a:rPr lang="sv-SE" i="1" dirty="0" smtClean="0"/>
              <a:t>setting.gradle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ditampilkan</a:t>
            </a:r>
            <a:r>
              <a:rPr lang="en-US" dirty="0"/>
              <a:t> di </a:t>
            </a:r>
            <a:r>
              <a:rPr lang="en-US" dirty="0" err="1"/>
              <a:t>sini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bernama</a:t>
            </a:r>
            <a:r>
              <a:rPr lang="en-US" dirty="0"/>
              <a:t> "my-library-module</a:t>
            </a:r>
            <a:r>
              <a:rPr lang="en-US" dirty="0" smtClean="0"/>
              <a:t>":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Buka</a:t>
            </a:r>
            <a:r>
              <a:rPr lang="en-US" dirty="0" smtClean="0"/>
              <a:t> file </a:t>
            </a:r>
            <a:r>
              <a:rPr lang="en-US" i="1" dirty="0" err="1" smtClean="0"/>
              <a:t>build.gradle</a:t>
            </a:r>
            <a:r>
              <a:rPr lang="en-US" i="1" dirty="0" smtClean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tambahkan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blok</a:t>
            </a:r>
            <a:r>
              <a:rPr lang="en-US" dirty="0" smtClean="0"/>
              <a:t> </a:t>
            </a:r>
            <a:r>
              <a:rPr lang="en-US" i="1" dirty="0" smtClean="0"/>
              <a:t>dependencies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ditampilkan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cuplikan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262" y="1804987"/>
            <a:ext cx="4681538" cy="9763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350" y="3852862"/>
            <a:ext cx="5099050" cy="110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210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711200"/>
            <a:ext cx="10515600" cy="5465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 err="1"/>
              <a:t>Klik</a:t>
            </a:r>
            <a:r>
              <a:rPr lang="en-US" dirty="0"/>
              <a:t> </a:t>
            </a:r>
            <a:r>
              <a:rPr lang="en-US" b="1" dirty="0"/>
              <a:t>Sync Project with </a:t>
            </a:r>
            <a:r>
              <a:rPr lang="en-US" b="1" dirty="0" err="1"/>
              <a:t>Gradle</a:t>
            </a:r>
            <a:r>
              <a:rPr lang="en-US" b="1" dirty="0"/>
              <a:t> </a:t>
            </a:r>
            <a:r>
              <a:rPr lang="en-US" b="1" dirty="0" smtClean="0"/>
              <a:t>Files.</a:t>
            </a:r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Android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i="1" dirty="0" smtClean="0"/>
              <a:t>my-library-module </a:t>
            </a:r>
            <a:r>
              <a:rPr lang="nn-NO" dirty="0"/>
              <a:t>menjadi dependensi pembangunan untuk modul yang menjadi lokasi </a:t>
            </a:r>
            <a:r>
              <a:rPr lang="nn-NO" dirty="0" smtClean="0"/>
              <a:t>file </a:t>
            </a:r>
            <a:r>
              <a:rPr lang="nn-NO" i="1" dirty="0" smtClean="0"/>
              <a:t>build.gradle</a:t>
            </a:r>
          </a:p>
          <a:p>
            <a:pPr marL="0" indent="0">
              <a:buNone/>
            </a:pP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Android </a:t>
            </a:r>
            <a:r>
              <a:rPr lang="en-US" dirty="0" err="1"/>
              <a:t>kini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file AAR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dibundel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APK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/>
              <a:t>Akan </a:t>
            </a:r>
            <a:r>
              <a:rPr lang="en-US" dirty="0" err="1"/>
              <a:t>tetapi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berbagi</a:t>
            </a:r>
            <a:r>
              <a:rPr lang="en-US" dirty="0"/>
              <a:t> file AAR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terpisah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menemukannya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i="1" dirty="0" smtClean="0"/>
              <a:t>project-name/module-name/</a:t>
            </a:r>
            <a:r>
              <a:rPr lang="en-US" dirty="0"/>
              <a:t>build/outputs/</a:t>
            </a:r>
            <a:r>
              <a:rPr lang="en-US" dirty="0" err="1"/>
              <a:t>aar</a:t>
            </a:r>
            <a:r>
              <a:rPr lang="en-US" dirty="0" smtClean="0"/>
              <a:t>/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menghasilkannya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mengeklik</a:t>
            </a:r>
            <a:r>
              <a:rPr lang="en-US" dirty="0"/>
              <a:t> </a:t>
            </a:r>
            <a:r>
              <a:rPr lang="en-US" b="1" dirty="0"/>
              <a:t>Build &gt; Make Project</a:t>
            </a:r>
            <a:r>
              <a:rPr lang="en-US" dirty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11253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default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agar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implisit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menyertakan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file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 </a:t>
            </a:r>
            <a:r>
              <a:rPr lang="en-US" dirty="0" smtClean="0"/>
              <a:t>res/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internal,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mendeklarasikan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mendeklarasikan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tambahkan</a:t>
            </a:r>
            <a:r>
              <a:rPr lang="en-US" dirty="0"/>
              <a:t> </a:t>
            </a:r>
            <a:r>
              <a:rPr lang="en-US" dirty="0" err="1"/>
              <a:t>deklarasi</a:t>
            </a: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 smtClean="0"/>
              <a:t>Ke</a:t>
            </a:r>
            <a:r>
              <a:rPr lang="en-US" dirty="0" smtClean="0"/>
              <a:t> file public.xml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/>
              <a:t>Anda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menambahkan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smtClean="0"/>
              <a:t>file public.xml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res/values/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43159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67</TotalTime>
  <Words>969</Words>
  <Application>Microsoft Office PowerPoint</Application>
  <PresentationFormat>Widescreen</PresentationFormat>
  <Paragraphs>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Tw Cen MT</vt:lpstr>
      <vt:lpstr>Droplet</vt:lpstr>
      <vt:lpstr>Kelompok 1 Library</vt:lpstr>
      <vt:lpstr>Membuat Pustaka Android </vt:lpstr>
      <vt:lpstr>PowerPoint Presentation</vt:lpstr>
      <vt:lpstr>Membuat modul pustaka </vt:lpstr>
      <vt:lpstr>Mengonversi modul aplikasi menjadi modul pustaka </vt:lpstr>
      <vt:lpstr>Menambahkan pustaka Anda sebagai dependensi</vt:lpstr>
      <vt:lpstr>PowerPoint Presentation</vt:lpstr>
      <vt:lpstr>PowerPoint Presentation</vt:lpstr>
      <vt:lpstr>Memilih sumber daya yang akan dijadikan publik</vt:lpstr>
      <vt:lpstr>Kode contoh berikut ini membuat dua sumber daya string publik dengan nama mylib_app_name dan mylib_public_string:</vt:lpstr>
      <vt:lpstr>Pertimbangan development</vt:lpstr>
      <vt:lpstr>PowerPoint Presentation</vt:lpstr>
      <vt:lpstr>PowerPoint Presentation</vt:lpstr>
      <vt:lpstr>PowerPoint Presentation</vt:lpstr>
      <vt:lpstr>PowerPoint Presentation</vt:lpstr>
      <vt:lpstr>Anatomi file AAR</vt:lpstr>
      <vt:lpstr>Daftar pustaka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1 Library</dc:title>
  <dc:creator>Windows User</dc:creator>
  <cp:lastModifiedBy>Windows User</cp:lastModifiedBy>
  <cp:revision>7</cp:revision>
  <dcterms:created xsi:type="dcterms:W3CDTF">2019-01-09T13:26:47Z</dcterms:created>
  <dcterms:modified xsi:type="dcterms:W3CDTF">2019-01-09T14:34:40Z</dcterms:modified>
</cp:coreProperties>
</file>