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70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854"/>
    <a:srgbClr val="FFDC47"/>
    <a:srgbClr val="FF8001"/>
    <a:srgbClr val="FF9900"/>
    <a:srgbClr val="5EEC3C"/>
    <a:srgbClr val="FFABC9"/>
    <a:srgbClr val="FFFF21"/>
    <a:srgbClr val="9900CC"/>
    <a:srgbClr val="D99B01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 varScale="1">
        <p:scale>
          <a:sx n="90" d="100"/>
          <a:sy n="90" d="100"/>
        </p:scale>
        <p:origin x="84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DD84A-895C-40CC-BCF2-F8D914340E0A}" type="datetimeFigureOut">
              <a:rPr lang="en-ID" smtClean="0"/>
              <a:t>17/12/2018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5A952-5BE8-475F-ABB8-E5C5B0346A0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3764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5195" y="2266340"/>
            <a:ext cx="7329840" cy="152705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5" y="3793388"/>
            <a:ext cx="7329840" cy="610821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89199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359506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595549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198559"/>
            <a:ext cx="5955495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128470"/>
            <a:ext cx="8246071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8211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13635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8211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13635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29865"/>
            <a:ext cx="7329840" cy="152705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>
                <a:latin typeface="Bell MT" panose="02020503060305020303" pitchFamily="18" charset="0"/>
              </a:rPr>
              <a:t>PEMROGRAMAN MOBILE 2</a:t>
            </a:r>
            <a:br>
              <a:rPr lang="en-US" altLang="en-US" b="1" dirty="0">
                <a:latin typeface="Bell MT" panose="02020503060305020303" pitchFamily="18" charset="0"/>
              </a:rPr>
            </a:br>
            <a:br>
              <a:rPr lang="en-US" altLang="en-US" b="1" dirty="0">
                <a:latin typeface="Bell MT" panose="02020503060305020303" pitchFamily="18" charset="0"/>
              </a:rPr>
            </a:br>
            <a:r>
              <a:rPr lang="en-US" altLang="en-US" b="1" dirty="0">
                <a:latin typeface="Bell MT" panose="02020503060305020303" pitchFamily="18" charset="0"/>
              </a:rPr>
              <a:t>PERTEMUAN 8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29865"/>
            <a:ext cx="5793640" cy="1527050"/>
          </a:xfrm>
        </p:spPr>
        <p:txBody>
          <a:bodyPr>
            <a:normAutofit/>
          </a:bodyPr>
          <a:lstStyle/>
          <a:p>
            <a:pPr algn="ctr"/>
            <a:r>
              <a:rPr lang="en-ID" b="1" dirty="0"/>
              <a:t>Cara </a:t>
            </a:r>
            <a:r>
              <a:rPr lang="en-ID" b="1" dirty="0" err="1"/>
              <a:t>mendaftarkan</a:t>
            </a:r>
            <a:r>
              <a:rPr lang="en-ID" b="1" dirty="0"/>
              <a:t> </a:t>
            </a:r>
            <a:r>
              <a:rPr lang="en-ID" b="1" dirty="0" err="1"/>
              <a:t>akun</a:t>
            </a:r>
            <a:r>
              <a:rPr lang="en-ID" b="1" dirty="0"/>
              <a:t> google </a:t>
            </a:r>
            <a:r>
              <a:rPr lang="en-ID" b="1" dirty="0" err="1"/>
              <a:t>ke</a:t>
            </a:r>
            <a:r>
              <a:rPr lang="en-ID" b="1" dirty="0"/>
              <a:t> </a:t>
            </a:r>
            <a:r>
              <a:rPr lang="en-ID" b="1" i="1" dirty="0"/>
              <a:t>firebase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50885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91351-C8C9-42D4-9A28-20149E99F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b="1" dirty="0"/>
              <a:t>Cara </a:t>
            </a:r>
            <a:r>
              <a:rPr lang="en-ID" b="1" dirty="0" err="1"/>
              <a:t>mendaftarkan</a:t>
            </a:r>
            <a:r>
              <a:rPr lang="en-ID" b="1" dirty="0"/>
              <a:t> </a:t>
            </a:r>
            <a:r>
              <a:rPr lang="en-ID" b="1" dirty="0" err="1"/>
              <a:t>akun</a:t>
            </a:r>
            <a:r>
              <a:rPr lang="en-ID" b="1" dirty="0"/>
              <a:t> google </a:t>
            </a:r>
            <a:r>
              <a:rPr lang="en-ID" b="1" dirty="0" err="1"/>
              <a:t>ke</a:t>
            </a:r>
            <a:r>
              <a:rPr lang="en-ID" b="1" dirty="0"/>
              <a:t> </a:t>
            </a:r>
            <a:r>
              <a:rPr lang="en-ID" b="1" i="1" dirty="0"/>
              <a:t>firebase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CA849-C0CF-4139-87F5-FDAE43CD1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2000" dirty="0"/>
              <a:t>Buka link </a:t>
            </a:r>
            <a:r>
              <a:rPr lang="en-US" sz="2000" b="1" u="sng" dirty="0"/>
              <a:t>console.firebase.google.com</a:t>
            </a:r>
            <a:r>
              <a:rPr lang="en-US" sz="2000" b="1" dirty="0"/>
              <a:t>, </a:t>
            </a:r>
            <a:r>
              <a:rPr lang="en-US" sz="2000" dirty="0" err="1"/>
              <a:t>sebelumya</a:t>
            </a:r>
            <a:r>
              <a:rPr lang="en-US" sz="2000" dirty="0"/>
              <a:t> </a:t>
            </a:r>
            <a:r>
              <a:rPr lang="en-US" sz="2000" dirty="0" err="1"/>
              <a:t>pastikan</a:t>
            </a:r>
            <a:r>
              <a:rPr lang="en-US" sz="2000" dirty="0"/>
              <a:t> </a:t>
            </a:r>
            <a:r>
              <a:rPr lang="en-US" sz="2000" dirty="0" err="1"/>
              <a:t>anda</a:t>
            </a:r>
            <a:r>
              <a:rPr lang="en-US" sz="2000" dirty="0"/>
              <a:t> </a:t>
            </a:r>
            <a:r>
              <a:rPr lang="en-US" sz="2000" dirty="0" err="1"/>
              <a:t>telah</a:t>
            </a:r>
            <a:r>
              <a:rPr lang="en-US" sz="2000" dirty="0"/>
              <a:t> </a:t>
            </a:r>
            <a:r>
              <a:rPr lang="en-US" sz="2000" dirty="0" err="1"/>
              <a:t>terdaftar</a:t>
            </a:r>
            <a:r>
              <a:rPr lang="en-US" sz="2000" dirty="0"/>
              <a:t> di </a:t>
            </a:r>
            <a:r>
              <a:rPr lang="en-US" sz="2000" dirty="0" err="1"/>
              <a:t>akun</a:t>
            </a:r>
            <a:r>
              <a:rPr lang="en-US" sz="2000" dirty="0"/>
              <a:t> </a:t>
            </a:r>
            <a:r>
              <a:rPr lang="en-US" sz="2000" dirty="0" err="1"/>
              <a:t>gmail</a:t>
            </a:r>
            <a:r>
              <a:rPr lang="en-US" sz="2000" dirty="0"/>
              <a:t>/</a:t>
            </a:r>
            <a:r>
              <a:rPr lang="en-US" sz="2000" dirty="0" err="1"/>
              <a:t>akun</a:t>
            </a:r>
            <a:r>
              <a:rPr lang="en-US" sz="2000" dirty="0"/>
              <a:t> google.</a:t>
            </a:r>
          </a:p>
          <a:p>
            <a:pPr marL="0" indent="0">
              <a:buNone/>
            </a:pPr>
            <a:endParaRPr lang="en-ID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929D72-D832-4D32-992F-A7E4F3D78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80" y="2113635"/>
            <a:ext cx="5713812" cy="259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82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4DEE6-7C75-4124-9CF0-4F6EEB65E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586585"/>
            <a:ext cx="5955495" cy="41230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/>
              <a:t>2. </a:t>
            </a:r>
            <a:r>
              <a:rPr lang="en-US" sz="2000" dirty="0" err="1"/>
              <a:t>Pilih</a:t>
            </a:r>
            <a:r>
              <a:rPr lang="en-US" sz="2000" dirty="0"/>
              <a:t> Create Add Project </a:t>
            </a:r>
            <a:r>
              <a:rPr lang="en-US" sz="2000" dirty="0" err="1"/>
              <a:t>kemudian</a:t>
            </a:r>
            <a:r>
              <a:rPr lang="en-US" sz="2000" dirty="0"/>
              <a:t> </a:t>
            </a:r>
            <a:r>
              <a:rPr lang="en-US" sz="2000" dirty="0" err="1"/>
              <a:t>isikan</a:t>
            </a:r>
            <a:r>
              <a:rPr lang="en-US" sz="2000" dirty="0"/>
              <a:t> Project name dan Country/region.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ID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8E4AB-FF00-45A6-BFCA-D1AB8D31F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1350110"/>
            <a:ext cx="3301723" cy="35122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703BD4-F0D7-4E04-A6F1-5DBEE4B7E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885" y="1350110"/>
            <a:ext cx="3206805" cy="169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51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4DEE6-7C75-4124-9CF0-4F6EEB65E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586585"/>
            <a:ext cx="5955495" cy="4123035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n-US" sz="2000" dirty="0"/>
              <a:t>3. </a:t>
            </a:r>
            <a:r>
              <a:rPr lang="en-US" sz="2000" dirty="0" err="1"/>
              <a:t>Tunggu</a:t>
            </a:r>
            <a:r>
              <a:rPr lang="en-US" sz="2000" dirty="0"/>
              <a:t> </a:t>
            </a:r>
            <a:r>
              <a:rPr lang="en-US" sz="2000" dirty="0" err="1"/>
              <a:t>beberapa</a:t>
            </a:r>
            <a:r>
              <a:rPr lang="en-US" sz="2000" dirty="0"/>
              <a:t> </a:t>
            </a:r>
            <a:r>
              <a:rPr lang="en-US" sz="2000" dirty="0" err="1"/>
              <a:t>saat</a:t>
            </a:r>
            <a:r>
              <a:rPr lang="en-US" sz="2000" dirty="0"/>
              <a:t> </a:t>
            </a:r>
            <a:r>
              <a:rPr lang="en-US" sz="2000" dirty="0" err="1"/>
              <a:t>hingga</a:t>
            </a:r>
            <a:r>
              <a:rPr lang="en-US" sz="2000" dirty="0"/>
              <a:t> </a:t>
            </a:r>
            <a:r>
              <a:rPr lang="en-US" sz="2000" dirty="0" err="1"/>
              <a:t>muncul</a:t>
            </a:r>
            <a:r>
              <a:rPr lang="en-US" sz="2000" dirty="0"/>
              <a:t> dashboard project.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ID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4757EC-9487-4511-974E-4177E6599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5" y="1391488"/>
            <a:ext cx="5335525" cy="251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18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29865"/>
            <a:ext cx="5793640" cy="1527050"/>
          </a:xfrm>
        </p:spPr>
        <p:txBody>
          <a:bodyPr>
            <a:normAutofit/>
          </a:bodyPr>
          <a:lstStyle/>
          <a:p>
            <a:pPr lvl="0" algn="ctr"/>
            <a:r>
              <a:rPr lang="id-ID" b="1" dirty="0"/>
              <a:t>Mendaftarkan SHA1 proyek ke </a:t>
            </a:r>
            <a:r>
              <a:rPr lang="id-ID" b="1" i="1" dirty="0"/>
              <a:t>google firebase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5668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91351-C8C9-42D4-9A28-20149E99F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/>
              <a:t>Mendaftarkan SHA1 proyek ke </a:t>
            </a:r>
            <a:r>
              <a:rPr lang="id-ID" b="1" i="1" dirty="0"/>
              <a:t>google firebase</a:t>
            </a:r>
            <a:endParaRPr lang="en-ID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CA849-C0CF-4139-87F5-FDAE43CD1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020465"/>
            <a:ext cx="8246070" cy="3689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1. Pada </a:t>
            </a:r>
            <a:r>
              <a:rPr lang="en-US" sz="2000" b="1" dirty="0" err="1"/>
              <a:t>beranda</a:t>
            </a:r>
            <a:r>
              <a:rPr lang="en-US" sz="2000" b="1" dirty="0"/>
              <a:t> </a:t>
            </a:r>
            <a:r>
              <a:rPr lang="en-US" sz="2000" b="1" i="1" dirty="0"/>
              <a:t>firebase</a:t>
            </a:r>
            <a:r>
              <a:rPr lang="en-US" sz="2000" b="1" dirty="0"/>
              <a:t> </a:t>
            </a:r>
            <a:r>
              <a:rPr lang="en-US" sz="2000" b="1" dirty="0" err="1"/>
              <a:t>kita</a:t>
            </a:r>
            <a:r>
              <a:rPr lang="en-US" sz="2000" b="1" dirty="0"/>
              <a:t> </a:t>
            </a:r>
            <a:r>
              <a:rPr lang="en-US" sz="2000" b="1" dirty="0" err="1"/>
              <a:t>pilih</a:t>
            </a:r>
            <a:r>
              <a:rPr lang="en-US" sz="2000" b="1" dirty="0"/>
              <a:t> Android App </a:t>
            </a:r>
            <a:r>
              <a:rPr lang="en-US" sz="2000" b="1" dirty="0" err="1"/>
              <a:t>maka</a:t>
            </a:r>
            <a:r>
              <a:rPr lang="en-US" sz="2000" b="1" dirty="0"/>
              <a:t> </a:t>
            </a:r>
            <a:r>
              <a:rPr lang="en-US" sz="2000" b="1" dirty="0" err="1"/>
              <a:t>akan</a:t>
            </a:r>
            <a:r>
              <a:rPr lang="en-US" sz="2000" b="1" dirty="0"/>
              <a:t> </a:t>
            </a:r>
            <a:r>
              <a:rPr lang="en-US" sz="2000" b="1" dirty="0" err="1"/>
              <a:t>muncul</a:t>
            </a:r>
            <a:r>
              <a:rPr lang="en-US" sz="2000" b="1" dirty="0"/>
              <a:t> </a:t>
            </a:r>
            <a:r>
              <a:rPr lang="en-US" sz="2000" b="1" dirty="0" err="1"/>
              <a:t>tampilan</a:t>
            </a:r>
            <a:r>
              <a:rPr lang="en-US" sz="2000" b="1" dirty="0"/>
              <a:t> </a:t>
            </a:r>
            <a:r>
              <a:rPr lang="en-US" sz="2000" b="1" dirty="0" err="1"/>
              <a:t>sebagai</a:t>
            </a:r>
            <a:r>
              <a:rPr lang="en-US" sz="2000" b="1" dirty="0"/>
              <a:t> </a:t>
            </a:r>
            <a:r>
              <a:rPr lang="en-US" sz="2000" b="1" dirty="0" err="1"/>
              <a:t>berikut</a:t>
            </a:r>
            <a:r>
              <a:rPr lang="en-US" sz="2000" b="1" dirty="0"/>
              <a:t>. </a:t>
            </a:r>
            <a:r>
              <a:rPr lang="en-US" sz="2000" b="1" dirty="0" err="1"/>
              <a:t>Kemudian</a:t>
            </a:r>
            <a:r>
              <a:rPr lang="en-US" sz="2000" b="1" dirty="0"/>
              <a:t> </a:t>
            </a:r>
            <a:r>
              <a:rPr lang="en-US" sz="2000" b="1" dirty="0" err="1"/>
              <a:t>isikan</a:t>
            </a:r>
            <a:r>
              <a:rPr lang="en-US" sz="2000" b="1" dirty="0"/>
              <a:t> </a:t>
            </a:r>
            <a:r>
              <a:rPr lang="en-US" sz="2000" b="1" dirty="0" err="1"/>
              <a:t>nama</a:t>
            </a:r>
            <a:r>
              <a:rPr lang="en-US" sz="2000" b="1" dirty="0"/>
              <a:t> </a:t>
            </a:r>
            <a:r>
              <a:rPr lang="en-US" sz="2000" b="1" dirty="0" err="1"/>
              <a:t>paket</a:t>
            </a:r>
            <a:r>
              <a:rPr lang="en-US" sz="2000" b="1" dirty="0"/>
              <a:t>, </a:t>
            </a:r>
            <a:r>
              <a:rPr lang="en-US" sz="2000" b="1" dirty="0" err="1"/>
              <a:t>nama</a:t>
            </a:r>
            <a:r>
              <a:rPr lang="en-US" sz="2000" b="1" dirty="0"/>
              <a:t> </a:t>
            </a:r>
            <a:r>
              <a:rPr lang="en-US" sz="2000" b="1" dirty="0" err="1"/>
              <a:t>aplikasi</a:t>
            </a:r>
            <a:r>
              <a:rPr lang="en-US" sz="2000" b="1" dirty="0"/>
              <a:t>, dan </a:t>
            </a:r>
            <a:r>
              <a:rPr lang="en-US" sz="2000" b="1" dirty="0" err="1"/>
              <a:t>masukan</a:t>
            </a:r>
            <a:r>
              <a:rPr lang="en-US" sz="2000" b="1" dirty="0"/>
              <a:t> </a:t>
            </a:r>
            <a:r>
              <a:rPr lang="en-US" sz="2000" b="1" dirty="0" err="1"/>
              <a:t>kode</a:t>
            </a:r>
            <a:r>
              <a:rPr lang="en-US" sz="2000" b="1" dirty="0"/>
              <a:t> SHA1. </a:t>
            </a:r>
            <a:r>
              <a:rPr lang="en-US" sz="2000" b="1" dirty="0" err="1"/>
              <a:t>Klik</a:t>
            </a:r>
            <a:r>
              <a:rPr lang="en-US" sz="2000" b="1" dirty="0"/>
              <a:t> </a:t>
            </a:r>
            <a:r>
              <a:rPr lang="en-US" sz="2000" b="1" dirty="0" err="1"/>
              <a:t>Daftarkan</a:t>
            </a:r>
            <a:r>
              <a:rPr lang="en-US" sz="2000" b="1" dirty="0"/>
              <a:t> </a:t>
            </a:r>
            <a:r>
              <a:rPr lang="en-US" sz="2000" b="1" dirty="0" err="1"/>
              <a:t>aplikasi</a:t>
            </a:r>
            <a:r>
              <a:rPr lang="en-US" sz="2000" b="1" dirty="0"/>
              <a:t>.</a:t>
            </a:r>
            <a:endParaRPr lang="en-US" sz="2000" dirty="0"/>
          </a:p>
          <a:p>
            <a:pPr marL="0" indent="0">
              <a:buNone/>
            </a:pPr>
            <a:endParaRPr lang="en-ID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AB870D-4BC7-48C3-B19C-53F33A29F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803077"/>
            <a:ext cx="3206805" cy="31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47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4DEE6-7C75-4124-9CF0-4F6EEB65E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586585"/>
            <a:ext cx="5955495" cy="41230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/>
              <a:t>2. </a:t>
            </a:r>
            <a:r>
              <a:rPr lang="en-US" sz="2000" dirty="0" err="1"/>
              <a:t>Kemudian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muncul</a:t>
            </a:r>
            <a:r>
              <a:rPr lang="en-US" sz="2000" dirty="0"/>
              <a:t> </a:t>
            </a:r>
            <a:r>
              <a:rPr lang="en-US" sz="2000" dirty="0" err="1"/>
              <a:t>kolom</a:t>
            </a:r>
            <a:r>
              <a:rPr lang="en-US" sz="2000" dirty="0"/>
              <a:t> </a:t>
            </a:r>
            <a:r>
              <a:rPr lang="en-US" sz="2000" dirty="0" err="1"/>
              <a:t>kedua</a:t>
            </a:r>
            <a:r>
              <a:rPr lang="en-US" sz="2000" dirty="0"/>
              <a:t>,  </a:t>
            </a:r>
            <a:r>
              <a:rPr lang="en-US" sz="2000" dirty="0" err="1"/>
              <a:t>klik</a:t>
            </a:r>
            <a:r>
              <a:rPr lang="en-US" sz="2000" dirty="0"/>
              <a:t> download google-</a:t>
            </a:r>
            <a:r>
              <a:rPr lang="en-US" sz="2000" dirty="0" err="1"/>
              <a:t>services.json</a:t>
            </a:r>
            <a:r>
              <a:rPr lang="en-US" sz="2000" dirty="0"/>
              <a:t> dan </a:t>
            </a:r>
            <a:r>
              <a:rPr lang="en-US" sz="2000" dirty="0" err="1"/>
              <a:t>letakan</a:t>
            </a:r>
            <a:r>
              <a:rPr lang="en-US" sz="2000" dirty="0"/>
              <a:t> pada folder app. </a:t>
            </a:r>
            <a:r>
              <a:rPr lang="en-US" sz="2000" dirty="0" err="1"/>
              <a:t>Klik</a:t>
            </a:r>
            <a:r>
              <a:rPr lang="en-US" sz="2000" dirty="0"/>
              <a:t> </a:t>
            </a:r>
            <a:r>
              <a:rPr lang="en-US" sz="2000" dirty="0" err="1"/>
              <a:t>berikutnya</a:t>
            </a:r>
            <a:r>
              <a:rPr lang="en-US" sz="2000" dirty="0"/>
              <a:t>.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ID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ACDC60-C01D-4DCE-8BCF-7AB62BAA8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1775695"/>
            <a:ext cx="4581150" cy="29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11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4DEE6-7C75-4124-9CF0-4F6EEB65E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586585"/>
            <a:ext cx="5955495" cy="41230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/>
              <a:t>3. Copy dan </a:t>
            </a:r>
            <a:r>
              <a:rPr lang="en-US" sz="2000" dirty="0" err="1"/>
              <a:t>tambahkan</a:t>
            </a:r>
            <a:r>
              <a:rPr lang="en-US" sz="2000" dirty="0"/>
              <a:t> library </a:t>
            </a:r>
            <a:r>
              <a:rPr lang="en-US" sz="2000" dirty="0" err="1"/>
              <a:t>dibawah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pada </a:t>
            </a:r>
            <a:r>
              <a:rPr lang="en-US" sz="2000" dirty="0" err="1"/>
              <a:t>gradle</a:t>
            </a:r>
            <a:r>
              <a:rPr lang="en-US" sz="2000" dirty="0"/>
              <a:t>. </a:t>
            </a:r>
            <a:r>
              <a:rPr lang="en-US" sz="2000" dirty="0" err="1"/>
              <a:t>Lalu</a:t>
            </a:r>
            <a:r>
              <a:rPr lang="en-US" sz="2000" dirty="0"/>
              <a:t> </a:t>
            </a:r>
            <a:r>
              <a:rPr lang="en-US" sz="2000" dirty="0" err="1"/>
              <a:t>klik</a:t>
            </a:r>
            <a:r>
              <a:rPr lang="en-US" sz="2000" dirty="0"/>
              <a:t> Sync now.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ID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0E6E4-A1E2-4C19-9375-9493DEBB9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47" y="1347432"/>
            <a:ext cx="3918753" cy="341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7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29865"/>
            <a:ext cx="4877410" cy="1527050"/>
          </a:xfrm>
        </p:spPr>
        <p:txBody>
          <a:bodyPr>
            <a:normAutofit/>
          </a:bodyPr>
          <a:lstStyle/>
          <a:p>
            <a:pPr lvl="0" algn="ctr"/>
            <a:r>
              <a:rPr lang="id-ID" b="1" dirty="0"/>
              <a:t>Penggunaan fitur database firebase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97896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91351-C8C9-42D4-9A28-20149E99F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b="1" dirty="0"/>
              <a:t>Realtime</a:t>
            </a:r>
            <a:endParaRPr lang="en-ID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CA849-C0CF-4139-87F5-FDAE43CD1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020465"/>
            <a:ext cx="8246070" cy="36891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D" sz="2000" dirty="0"/>
              <a:t>	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ganti</a:t>
            </a:r>
            <a:r>
              <a:rPr lang="en-ID" dirty="0"/>
              <a:t> </a:t>
            </a:r>
            <a:r>
              <a:rPr lang="en-ID" dirty="0" err="1"/>
              <a:t>permintaan</a:t>
            </a:r>
            <a:r>
              <a:rPr lang="en-ID" dirty="0"/>
              <a:t> HTTP </a:t>
            </a:r>
            <a:r>
              <a:rPr lang="en-ID" dirty="0" err="1"/>
              <a:t>biasa</a:t>
            </a:r>
            <a:r>
              <a:rPr lang="en-ID" dirty="0"/>
              <a:t>, Firebase Realtime Database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sinkronisasi</a:t>
            </a:r>
            <a:r>
              <a:rPr lang="en-ID" dirty="0"/>
              <a:t> data </a:t>
            </a:r>
            <a:r>
              <a:rPr lang="en-ID" dirty="0" err="1"/>
              <a:t>setiap</a:t>
            </a:r>
            <a:r>
              <a:rPr lang="en-ID" dirty="0"/>
              <a:t> kali data </a:t>
            </a:r>
            <a:r>
              <a:rPr lang="en-ID" dirty="0" err="1"/>
              <a:t>berubah</a:t>
            </a:r>
            <a:r>
              <a:rPr lang="en-ID" dirty="0"/>
              <a:t>,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perangkat</a:t>
            </a:r>
            <a:r>
              <a:rPr lang="en-ID" dirty="0"/>
              <a:t> yang </a:t>
            </a:r>
            <a:r>
              <a:rPr lang="en-ID" dirty="0" err="1"/>
              <a:t>terhubung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menerima</a:t>
            </a:r>
            <a:r>
              <a:rPr lang="en-ID" dirty="0"/>
              <a:t> update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milidetik</a:t>
            </a:r>
            <a:r>
              <a:rPr lang="en-ID" dirty="0"/>
              <a:t>.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pengalaman</a:t>
            </a:r>
            <a:r>
              <a:rPr lang="en-ID" dirty="0"/>
              <a:t> yang </a:t>
            </a:r>
            <a:r>
              <a:rPr lang="en-ID" dirty="0" err="1"/>
              <a:t>kolaboratif</a:t>
            </a:r>
            <a:r>
              <a:rPr lang="en-ID" dirty="0"/>
              <a:t> dan </a:t>
            </a:r>
            <a:r>
              <a:rPr lang="en-ID" dirty="0" err="1"/>
              <a:t>impresif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memikirkan</a:t>
            </a:r>
            <a:r>
              <a:rPr lang="en-ID" dirty="0"/>
              <a:t> </a:t>
            </a:r>
            <a:r>
              <a:rPr lang="en-ID" dirty="0" err="1"/>
              <a:t>kode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.</a:t>
            </a:r>
          </a:p>
          <a:p>
            <a:pPr marL="0" indent="0" algn="just">
              <a:buNone/>
            </a:pP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3848291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8707" y="1058221"/>
            <a:ext cx="5344675" cy="891995"/>
          </a:xfrm>
        </p:spPr>
        <p:txBody>
          <a:bodyPr/>
          <a:lstStyle/>
          <a:p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Kelompok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2418403"/>
            <a:ext cx="4428445" cy="2290574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ID" altLang="en-US" sz="2000" dirty="0"/>
              <a:t>HAFID IMAN SENTOSA 	16.11.0114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ID" altLang="en-US" sz="2000" dirty="0"/>
              <a:t>SITI ROFIAH 		16.11.0120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ID" altLang="en-US" sz="2000" dirty="0"/>
              <a:t>INDRA KUSUMA W	16.11.0124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ID" altLang="en-US" sz="2000" dirty="0"/>
              <a:t>LABIBUL UMAM	16.11.0145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ID" altLang="en-US" sz="2000" dirty="0"/>
              <a:t>FAJAR DWI SETIAWAN	16.11.0151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ID" altLang="en-US" sz="2000" dirty="0"/>
              <a:t>IDHA APRIAN F	16.11.0158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ID" alt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082539-B941-4EA8-8C75-3D078FC6F0D7}"/>
              </a:ext>
            </a:extLst>
          </p:cNvPr>
          <p:cNvSpPr/>
          <p:nvPr/>
        </p:nvSpPr>
        <p:spPr>
          <a:xfrm>
            <a:off x="4572000" y="2419045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AutoNum type="arabicPeriod" startAt="7"/>
            </a:pPr>
            <a:r>
              <a:rPr lang="en-ID" altLang="en-US" sz="2000" dirty="0">
                <a:solidFill>
                  <a:schemeClr val="bg1"/>
                </a:solidFill>
              </a:rPr>
              <a:t> LUTFI ABDURROHMAN	16.11.0159</a:t>
            </a:r>
          </a:p>
          <a:p>
            <a:pPr>
              <a:buFontTx/>
              <a:buAutoNum type="arabicPeriod" startAt="7"/>
            </a:pPr>
            <a:r>
              <a:rPr lang="en-ID" altLang="en-US" sz="2000" dirty="0">
                <a:solidFill>
                  <a:schemeClr val="bg1"/>
                </a:solidFill>
              </a:rPr>
              <a:t>    HEGA FAISAL A    	16.11.0161</a:t>
            </a:r>
          </a:p>
          <a:p>
            <a:pPr>
              <a:buFontTx/>
              <a:buAutoNum type="arabicPeriod" startAt="7"/>
            </a:pPr>
            <a:r>
              <a:rPr lang="en-ID" altLang="en-US" sz="2000" dirty="0">
                <a:solidFill>
                  <a:schemeClr val="bg1"/>
                </a:solidFill>
              </a:rPr>
              <a:t>    ARIF BAGUS SETIAJI    	16.11.0163</a:t>
            </a:r>
          </a:p>
          <a:p>
            <a:pPr>
              <a:buFontTx/>
              <a:buAutoNum type="arabicPeriod" startAt="7"/>
            </a:pPr>
            <a:r>
              <a:rPr lang="en-ID" altLang="en-US" sz="2000" dirty="0">
                <a:solidFill>
                  <a:schemeClr val="bg1"/>
                </a:solidFill>
              </a:rPr>
              <a:t>  AMIN RIFA’I 	   	16.11.0167</a:t>
            </a:r>
          </a:p>
          <a:p>
            <a:pPr>
              <a:buFontTx/>
              <a:buAutoNum type="arabicPeriod" startAt="7"/>
            </a:pPr>
            <a:r>
              <a:rPr lang="en-ID" altLang="en-US" sz="2000" dirty="0">
                <a:solidFill>
                  <a:schemeClr val="bg1"/>
                </a:solidFill>
              </a:rPr>
              <a:t>  FIKRI LABIB 	   	16.11.0176</a:t>
            </a:r>
            <a:endParaRPr lang="en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91351-C8C9-42D4-9A28-20149E99F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b="1" dirty="0" err="1"/>
              <a:t>Menskalakan</a:t>
            </a:r>
            <a:r>
              <a:rPr lang="en-ID" b="1" dirty="0"/>
              <a:t> di </a:t>
            </a:r>
            <a:r>
              <a:rPr lang="en-ID" b="1" dirty="0" err="1"/>
              <a:t>beberapa</a:t>
            </a:r>
            <a:r>
              <a:rPr lang="en-ID" b="1" dirty="0"/>
              <a:t> database</a:t>
            </a:r>
            <a:endParaRPr lang="en-ID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CA849-C0CF-4139-87F5-FDAE43CD1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020465"/>
            <a:ext cx="8246070" cy="36891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D" sz="2000" dirty="0"/>
              <a:t>	</a:t>
            </a:r>
            <a:r>
              <a:rPr lang="en-ID" sz="2000" dirty="0" err="1"/>
              <a:t>Dengan</a:t>
            </a:r>
            <a:r>
              <a:rPr lang="en-ID" sz="2000" dirty="0"/>
              <a:t> Firebase Realtime Database pada </a:t>
            </a:r>
            <a:r>
              <a:rPr lang="en-ID" sz="2000" dirty="0" err="1"/>
              <a:t>paket</a:t>
            </a:r>
            <a:r>
              <a:rPr lang="en-ID" sz="2000" dirty="0"/>
              <a:t> </a:t>
            </a:r>
            <a:r>
              <a:rPr lang="en-ID" sz="2000" dirty="0" err="1"/>
              <a:t>harga</a:t>
            </a:r>
            <a:r>
              <a:rPr lang="en-ID" sz="2000" dirty="0"/>
              <a:t> Blaze, Anda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mendukung</a:t>
            </a:r>
            <a:r>
              <a:rPr lang="en-ID" sz="2000" dirty="0"/>
              <a:t> </a:t>
            </a:r>
            <a:r>
              <a:rPr lang="en-ID" sz="2000" dirty="0" err="1"/>
              <a:t>kebutuhan</a:t>
            </a:r>
            <a:r>
              <a:rPr lang="en-ID" sz="2000" dirty="0"/>
              <a:t> data </a:t>
            </a:r>
            <a:r>
              <a:rPr lang="en-ID" sz="2000" dirty="0" err="1"/>
              <a:t>aplikasi</a:t>
            </a:r>
            <a:r>
              <a:rPr lang="en-ID" sz="2000" dirty="0"/>
              <a:t> Anda pada </a:t>
            </a:r>
            <a:r>
              <a:rPr lang="en-ID" sz="2000" dirty="0" err="1"/>
              <a:t>skala</a:t>
            </a:r>
            <a:r>
              <a:rPr lang="en-ID" sz="2000" dirty="0"/>
              <a:t> </a:t>
            </a:r>
            <a:r>
              <a:rPr lang="en-ID" sz="2000" dirty="0" err="1"/>
              <a:t>tertentu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membagi</a:t>
            </a:r>
            <a:r>
              <a:rPr lang="en-ID" sz="2000" dirty="0"/>
              <a:t> data Anda di </a:t>
            </a:r>
            <a:r>
              <a:rPr lang="en-ID" sz="2000" dirty="0" err="1"/>
              <a:t>beberapa</a:t>
            </a:r>
            <a:r>
              <a:rPr lang="en-ID" sz="2000" dirty="0"/>
              <a:t> instance database di project Firebase yang </a:t>
            </a:r>
            <a:r>
              <a:rPr lang="en-ID" sz="2000" dirty="0" err="1"/>
              <a:t>sama</a:t>
            </a:r>
            <a:r>
              <a:rPr lang="en-ID" sz="2000" dirty="0"/>
              <a:t>. </a:t>
            </a:r>
            <a:r>
              <a:rPr lang="en-ID" sz="2000" dirty="0" err="1"/>
              <a:t>Menyederhanakan</a:t>
            </a:r>
            <a:r>
              <a:rPr lang="en-ID" sz="2000" dirty="0"/>
              <a:t> </a:t>
            </a:r>
            <a:r>
              <a:rPr lang="en-ID" sz="2000" dirty="0" err="1"/>
              <a:t>autentikasi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Firebase Authentication pada project Anda dan </a:t>
            </a:r>
            <a:r>
              <a:rPr lang="en-ID" sz="2000" dirty="0" err="1"/>
              <a:t>mengautentikasi</a:t>
            </a:r>
            <a:r>
              <a:rPr lang="en-ID" sz="2000" dirty="0"/>
              <a:t> </a:t>
            </a:r>
            <a:r>
              <a:rPr lang="en-ID" sz="2000" dirty="0" err="1"/>
              <a:t>pengguna</a:t>
            </a:r>
            <a:r>
              <a:rPr lang="en-ID" sz="2000" dirty="0"/>
              <a:t> di instance database Anda. </a:t>
            </a:r>
            <a:r>
              <a:rPr lang="en-ID" sz="2000" dirty="0" err="1"/>
              <a:t>Mengontrol</a:t>
            </a:r>
            <a:r>
              <a:rPr lang="en-ID" sz="2000" dirty="0"/>
              <a:t> </a:t>
            </a:r>
            <a:r>
              <a:rPr lang="en-ID" sz="2000" dirty="0" err="1"/>
              <a:t>akses</a:t>
            </a:r>
            <a:r>
              <a:rPr lang="en-ID" sz="2000" dirty="0"/>
              <a:t> </a:t>
            </a:r>
            <a:r>
              <a:rPr lang="en-ID" sz="2000" dirty="0" err="1"/>
              <a:t>ke</a:t>
            </a:r>
            <a:r>
              <a:rPr lang="en-ID" sz="2000" dirty="0"/>
              <a:t> data di </a:t>
            </a:r>
            <a:r>
              <a:rPr lang="en-ID" sz="2000" dirty="0" err="1"/>
              <a:t>tiap</a:t>
            </a:r>
            <a:r>
              <a:rPr lang="en-ID" sz="2000" dirty="0"/>
              <a:t> database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Aturan</a:t>
            </a:r>
            <a:r>
              <a:rPr lang="en-ID" sz="2000" dirty="0"/>
              <a:t> Firebase Realtime Database </a:t>
            </a:r>
            <a:r>
              <a:rPr lang="en-ID" sz="2000" dirty="0" err="1"/>
              <a:t>khusus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tiap</a:t>
            </a:r>
            <a:r>
              <a:rPr lang="en-ID" sz="2000" dirty="0"/>
              <a:t> instance database.</a:t>
            </a:r>
          </a:p>
        </p:txBody>
      </p:sp>
    </p:spTree>
    <p:extLst>
      <p:ext uri="{BB962C8B-B14F-4D97-AF65-F5344CB8AC3E}">
        <p14:creationId xmlns:p14="http://schemas.microsoft.com/office/powerpoint/2010/main" val="572881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91351-C8C9-42D4-9A28-20149E99F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b="1" dirty="0" err="1"/>
              <a:t>Dapat</a:t>
            </a:r>
            <a:r>
              <a:rPr lang="en-ID" b="1" dirty="0"/>
              <a:t> </a:t>
            </a:r>
            <a:r>
              <a:rPr lang="en-ID" b="1" dirty="0" err="1"/>
              <a:t>Diakses</a:t>
            </a:r>
            <a:r>
              <a:rPr lang="en-ID" b="1" dirty="0"/>
              <a:t> </a:t>
            </a:r>
            <a:r>
              <a:rPr lang="en-ID" b="1" dirty="0" err="1"/>
              <a:t>dari</a:t>
            </a:r>
            <a:r>
              <a:rPr lang="en-ID" b="1" dirty="0"/>
              <a:t> </a:t>
            </a:r>
            <a:r>
              <a:rPr lang="en-ID" b="1" dirty="0" err="1"/>
              <a:t>Perangkat</a:t>
            </a:r>
            <a:r>
              <a:rPr lang="en-ID" b="1" dirty="0"/>
              <a:t> </a:t>
            </a:r>
            <a:r>
              <a:rPr lang="en-ID" b="1" dirty="0" err="1"/>
              <a:t>Klien</a:t>
            </a:r>
            <a:endParaRPr lang="en-ID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CA849-C0CF-4139-87F5-FDAE43CD1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020465"/>
            <a:ext cx="8246070" cy="36891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D" sz="2000" dirty="0"/>
              <a:t>	Firebase Realtime Database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diakses</a:t>
            </a:r>
            <a:r>
              <a:rPr lang="en-ID" sz="2000" dirty="0"/>
              <a:t> </a:t>
            </a:r>
            <a:r>
              <a:rPr lang="en-ID" sz="2000" dirty="0" err="1"/>
              <a:t>secara</a:t>
            </a:r>
            <a:r>
              <a:rPr lang="en-ID" sz="2000" dirty="0"/>
              <a:t> </a:t>
            </a:r>
            <a:r>
              <a:rPr lang="en-ID" sz="2000" dirty="0" err="1"/>
              <a:t>langsung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perangkat</a:t>
            </a:r>
            <a:r>
              <a:rPr lang="en-ID" sz="2000" dirty="0"/>
              <a:t> </a:t>
            </a:r>
            <a:r>
              <a:rPr lang="en-ID" sz="2000" dirty="0" err="1"/>
              <a:t>seluler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browser web; server </a:t>
            </a:r>
            <a:r>
              <a:rPr lang="en-ID" sz="2000" dirty="0" err="1"/>
              <a:t>aplikasi</a:t>
            </a:r>
            <a:r>
              <a:rPr lang="en-ID" sz="2000" dirty="0"/>
              <a:t>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diperlukan</a:t>
            </a:r>
            <a:r>
              <a:rPr lang="en-ID" sz="2000" dirty="0"/>
              <a:t>. </a:t>
            </a:r>
            <a:r>
              <a:rPr lang="en-ID" sz="2000" dirty="0" err="1"/>
              <a:t>Keamanan</a:t>
            </a:r>
            <a:r>
              <a:rPr lang="en-ID" sz="2000" dirty="0"/>
              <a:t> dan </a:t>
            </a:r>
            <a:r>
              <a:rPr lang="en-ID" sz="2000" dirty="0" err="1"/>
              <a:t>validasi</a:t>
            </a:r>
            <a:r>
              <a:rPr lang="en-ID" sz="2000" dirty="0"/>
              <a:t> data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diakses</a:t>
            </a:r>
            <a:r>
              <a:rPr lang="en-ID" sz="2000" dirty="0"/>
              <a:t> </a:t>
            </a:r>
            <a:r>
              <a:rPr lang="en-ID" sz="2000" dirty="0" err="1"/>
              <a:t>melalui</a:t>
            </a:r>
            <a:r>
              <a:rPr lang="en-ID" sz="2000" dirty="0"/>
              <a:t> </a:t>
            </a:r>
            <a:r>
              <a:rPr lang="en-ID" sz="2000" dirty="0" err="1"/>
              <a:t>Aturan</a:t>
            </a:r>
            <a:r>
              <a:rPr lang="en-ID" sz="2000" dirty="0"/>
              <a:t> </a:t>
            </a:r>
            <a:r>
              <a:rPr lang="en-ID" sz="2000" dirty="0" err="1"/>
              <a:t>Keamanan</a:t>
            </a:r>
            <a:r>
              <a:rPr lang="en-ID" sz="2000" dirty="0"/>
              <a:t> Firebase Realtime Database yang </a:t>
            </a:r>
            <a:r>
              <a:rPr lang="en-ID" sz="2000" dirty="0" err="1"/>
              <a:t>merupakan</a:t>
            </a:r>
            <a:r>
              <a:rPr lang="en-ID" sz="2000" dirty="0"/>
              <a:t> </a:t>
            </a:r>
            <a:r>
              <a:rPr lang="en-ID" sz="2000" dirty="0" err="1"/>
              <a:t>kumpulan</a:t>
            </a:r>
            <a:r>
              <a:rPr lang="en-ID" sz="2000" dirty="0"/>
              <a:t> </a:t>
            </a:r>
            <a:r>
              <a:rPr lang="en-ID" sz="2000" dirty="0" err="1"/>
              <a:t>aturan</a:t>
            </a:r>
            <a:r>
              <a:rPr lang="en-ID" sz="2000" dirty="0"/>
              <a:t> </a:t>
            </a:r>
            <a:r>
              <a:rPr lang="en-ID" sz="2000" dirty="0" err="1"/>
              <a:t>berbasis</a:t>
            </a:r>
            <a:r>
              <a:rPr lang="en-ID" sz="2000" dirty="0"/>
              <a:t> </a:t>
            </a:r>
            <a:r>
              <a:rPr lang="en-ID" sz="2000" dirty="0" err="1"/>
              <a:t>ekspresi</a:t>
            </a:r>
            <a:r>
              <a:rPr lang="en-ID" sz="2000" dirty="0"/>
              <a:t> dan </a:t>
            </a:r>
            <a:r>
              <a:rPr lang="en-ID" sz="2000" dirty="0" err="1"/>
              <a:t>dijalankan</a:t>
            </a:r>
            <a:r>
              <a:rPr lang="en-ID" sz="2000" dirty="0"/>
              <a:t> </a:t>
            </a:r>
            <a:r>
              <a:rPr lang="en-ID" sz="2000" dirty="0" err="1"/>
              <a:t>ketika</a:t>
            </a:r>
            <a:r>
              <a:rPr lang="en-ID" sz="2000" dirty="0"/>
              <a:t> data </a:t>
            </a:r>
            <a:r>
              <a:rPr lang="en-ID" sz="2000" dirty="0" err="1"/>
              <a:t>dibaca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ditulis</a:t>
            </a:r>
            <a:r>
              <a:rPr lang="en-ID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9687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29865"/>
            <a:ext cx="4877410" cy="1527050"/>
          </a:xfrm>
        </p:spPr>
        <p:txBody>
          <a:bodyPr>
            <a:normAutofit/>
          </a:bodyPr>
          <a:lstStyle/>
          <a:p>
            <a:pPr lvl="0" algn="ctr"/>
            <a:r>
              <a:rPr lang="en-ID" b="1" dirty="0" err="1"/>
              <a:t>Contoh</a:t>
            </a:r>
            <a:r>
              <a:rPr lang="en-ID" b="1" dirty="0"/>
              <a:t> </a:t>
            </a:r>
            <a:r>
              <a:rPr lang="en-ID" b="1" dirty="0" err="1"/>
              <a:t>projek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84525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91351-C8C9-42D4-9A28-20149E99F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b="1" dirty="0"/>
              <a:t>Realtime</a:t>
            </a:r>
            <a:endParaRPr lang="en-ID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CA849-C0CF-4139-87F5-FDAE43CD1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020465"/>
            <a:ext cx="8246070" cy="3689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2000" dirty="0"/>
              <a:t>1. </a:t>
            </a:r>
            <a:r>
              <a:rPr lang="en-ID" sz="2000" dirty="0" err="1"/>
              <a:t>Saat</a:t>
            </a:r>
            <a:r>
              <a:rPr lang="en-ID" sz="2000" dirty="0"/>
              <a:t> </a:t>
            </a:r>
            <a:r>
              <a:rPr lang="en-ID" sz="2000" dirty="0" err="1"/>
              <a:t>kita</a:t>
            </a:r>
            <a:r>
              <a:rPr lang="en-ID" sz="2000" dirty="0"/>
              <a:t> </a:t>
            </a:r>
            <a:r>
              <a:rPr lang="en-ID" sz="2000" dirty="0" err="1"/>
              <a:t>mengisi</a:t>
            </a:r>
            <a:r>
              <a:rPr lang="en-ID" sz="2000" dirty="0"/>
              <a:t> data </a:t>
            </a:r>
            <a:r>
              <a:rPr lang="en-ID" sz="2000" dirty="0" err="1"/>
              <a:t>maka</a:t>
            </a:r>
            <a:r>
              <a:rPr lang="en-ID" sz="2000" dirty="0"/>
              <a:t> </a:t>
            </a:r>
            <a:r>
              <a:rPr lang="en-ID" sz="2000" dirty="0" err="1"/>
              <a:t>akan</a:t>
            </a:r>
            <a:r>
              <a:rPr lang="en-ID" sz="2000" dirty="0"/>
              <a:t> </a:t>
            </a:r>
            <a:r>
              <a:rPr lang="en-ID" sz="2000" dirty="0" err="1"/>
              <a:t>secara</a:t>
            </a:r>
            <a:r>
              <a:rPr lang="en-ID" sz="2000" dirty="0"/>
              <a:t> </a:t>
            </a:r>
            <a:r>
              <a:rPr lang="en-ID" sz="2000" dirty="0" err="1"/>
              <a:t>otomatis</a:t>
            </a:r>
            <a:r>
              <a:rPr lang="en-ID" sz="2000" dirty="0"/>
              <a:t> update </a:t>
            </a:r>
            <a:r>
              <a:rPr lang="en-ID" sz="2000" dirty="0" err="1"/>
              <a:t>secara</a:t>
            </a:r>
            <a:r>
              <a:rPr lang="en-ID" sz="2000" dirty="0"/>
              <a:t> </a:t>
            </a:r>
            <a:r>
              <a:rPr lang="en-ID" sz="2000" dirty="0" err="1"/>
              <a:t>realtime</a:t>
            </a:r>
            <a:r>
              <a:rPr lang="en-ID" sz="2000" dirty="0"/>
              <a:t> di </a:t>
            </a:r>
            <a:r>
              <a:rPr lang="en-ID" sz="2000" dirty="0" err="1"/>
              <a:t>databasenya</a:t>
            </a:r>
            <a:r>
              <a:rPr lang="en-ID" sz="2000" dirty="0"/>
              <a:t>.</a:t>
            </a:r>
            <a:endParaRPr lang="en-US" sz="2000" dirty="0"/>
          </a:p>
          <a:p>
            <a:pPr marL="0" indent="0">
              <a:buNone/>
            </a:pPr>
            <a:endParaRPr lang="en-ID" sz="2000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4060DFEA-DEDE-47DB-BBEB-21C8DA3A6D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73"/>
          <a:stretch/>
        </p:blipFill>
        <p:spPr>
          <a:xfrm>
            <a:off x="1976015" y="1847650"/>
            <a:ext cx="1985165" cy="28289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D0CA86-6643-4F32-A514-98B89953FF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21" b="269"/>
          <a:stretch/>
        </p:blipFill>
        <p:spPr>
          <a:xfrm>
            <a:off x="4724705" y="1816483"/>
            <a:ext cx="2748690" cy="289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33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4DEE6-7C75-4124-9CF0-4F6EEB65E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586585"/>
            <a:ext cx="5955495" cy="4123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2000" dirty="0"/>
              <a:t>2. Setelah data di update, </a:t>
            </a:r>
            <a:r>
              <a:rPr lang="en-ID" sz="2000" dirty="0" err="1"/>
              <a:t>maka</a:t>
            </a:r>
            <a:r>
              <a:rPr lang="en-ID" sz="2000" dirty="0"/>
              <a:t> </a:t>
            </a:r>
            <a:r>
              <a:rPr lang="en-ID" sz="2000" dirty="0" err="1"/>
              <a:t>akan</a:t>
            </a:r>
            <a:r>
              <a:rPr lang="en-ID" sz="2000" dirty="0"/>
              <a:t> update juga di </a:t>
            </a:r>
            <a:r>
              <a:rPr lang="en-ID" sz="2000" dirty="0" err="1"/>
              <a:t>databasenya</a:t>
            </a:r>
            <a:r>
              <a:rPr lang="en-ID" sz="2000" dirty="0"/>
              <a:t>.</a:t>
            </a:r>
            <a:endParaRPr lang="en-US" sz="2000" dirty="0"/>
          </a:p>
          <a:p>
            <a:pPr marL="0" indent="0" algn="just">
              <a:buNone/>
            </a:pPr>
            <a:endParaRPr lang="en-ID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BA6DA0-F909-4C4B-8E14-8AF5FF2346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90" y="1502815"/>
            <a:ext cx="1832460" cy="32577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E55D4D-C446-49AE-9BF4-836BBDEE8F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48" b="17043"/>
          <a:stretch/>
        </p:blipFill>
        <p:spPr>
          <a:xfrm>
            <a:off x="3503065" y="1502816"/>
            <a:ext cx="3244347" cy="325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99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91351-C8C9-42D4-9A28-20149E99F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b="1" dirty="0"/>
              <a:t>Notification</a:t>
            </a:r>
            <a:endParaRPr lang="en-ID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CA849-C0CF-4139-87F5-FDAE43CD1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020465"/>
            <a:ext cx="8246070" cy="3689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1. </a:t>
            </a:r>
            <a:r>
              <a:rPr lang="en-US" sz="2000" dirty="0" err="1"/>
              <a:t>Pilih</a:t>
            </a:r>
            <a:r>
              <a:rPr lang="en-US" sz="2000" dirty="0"/>
              <a:t> Cloud Messaging </a:t>
            </a:r>
            <a:r>
              <a:rPr lang="en-US" sz="2000" dirty="0" err="1"/>
              <a:t>kemudian</a:t>
            </a:r>
            <a:r>
              <a:rPr lang="en-US" sz="2000" dirty="0"/>
              <a:t> </a:t>
            </a:r>
            <a:r>
              <a:rPr lang="en-US" sz="2000" dirty="0" err="1"/>
              <a:t>pilih</a:t>
            </a:r>
            <a:r>
              <a:rPr lang="en-US" sz="2000" dirty="0"/>
              <a:t> Notification, </a:t>
            </a:r>
            <a:r>
              <a:rPr lang="en-US" sz="2000" dirty="0" err="1"/>
              <a:t>isi</a:t>
            </a:r>
            <a:r>
              <a:rPr lang="en-US" sz="2000" dirty="0"/>
              <a:t> </a:t>
            </a:r>
            <a:r>
              <a:rPr lang="en-US" sz="2000" dirty="0" err="1"/>
              <a:t>pesan</a:t>
            </a:r>
            <a:r>
              <a:rPr lang="en-US" sz="2000" dirty="0"/>
              <a:t> yang </a:t>
            </a:r>
            <a:r>
              <a:rPr lang="en-US" sz="2000" dirty="0" err="1"/>
              <a:t>akan</a:t>
            </a:r>
            <a:r>
              <a:rPr lang="en-US" sz="2000" dirty="0"/>
              <a:t> di </a:t>
            </a:r>
            <a:r>
              <a:rPr lang="en-US" sz="2000" dirty="0" err="1"/>
              <a:t>kirim</a:t>
            </a:r>
            <a:r>
              <a:rPr lang="en-US" sz="2000" dirty="0"/>
              <a:t>.</a:t>
            </a:r>
            <a:endParaRPr lang="en-ID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83E292-9540-4DA2-ACC3-4A2118AD9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63" y="1883713"/>
            <a:ext cx="3359511" cy="313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51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4DEE6-7C75-4124-9CF0-4F6EEB65E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586585"/>
            <a:ext cx="5955495" cy="4123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2000" dirty="0"/>
              <a:t>2. </a:t>
            </a:r>
            <a:r>
              <a:rPr lang="en-ID" sz="2000" dirty="0" err="1"/>
              <a:t>Pilih</a:t>
            </a:r>
            <a:r>
              <a:rPr lang="en-ID" sz="2000" dirty="0"/>
              <a:t> </a:t>
            </a:r>
            <a:r>
              <a:rPr lang="en-ID" sz="2000" dirty="0" err="1"/>
              <a:t>tujuan</a:t>
            </a:r>
            <a:r>
              <a:rPr lang="en-ID" sz="2000" dirty="0"/>
              <a:t> </a:t>
            </a:r>
            <a:r>
              <a:rPr lang="en-ID" sz="2000" dirty="0" err="1"/>
              <a:t>projek</a:t>
            </a:r>
            <a:r>
              <a:rPr lang="en-ID" sz="2000" dirty="0"/>
              <a:t> yang </a:t>
            </a:r>
            <a:r>
              <a:rPr lang="en-ID" sz="2000" dirty="0" err="1"/>
              <a:t>akan</a:t>
            </a:r>
            <a:r>
              <a:rPr lang="en-ID" sz="2000" dirty="0"/>
              <a:t> </a:t>
            </a:r>
            <a:r>
              <a:rPr lang="en-ID" sz="2000" dirty="0" err="1"/>
              <a:t>dikirim</a:t>
            </a:r>
            <a:r>
              <a:rPr lang="en-ID" sz="2000" dirty="0"/>
              <a:t>, </a:t>
            </a:r>
            <a:r>
              <a:rPr lang="en-ID" sz="2000" dirty="0" err="1"/>
              <a:t>lalu</a:t>
            </a:r>
            <a:r>
              <a:rPr lang="en-ID" sz="2000" dirty="0"/>
              <a:t> </a:t>
            </a:r>
            <a:r>
              <a:rPr lang="en-ID" sz="2000" dirty="0" err="1"/>
              <a:t>klik</a:t>
            </a:r>
            <a:r>
              <a:rPr lang="en-ID" sz="2000" dirty="0"/>
              <a:t> </a:t>
            </a:r>
            <a:r>
              <a:rPr lang="en-ID" sz="2000" dirty="0" err="1"/>
              <a:t>tinjau</a:t>
            </a:r>
            <a:r>
              <a:rPr lang="en-ID" sz="2000" dirty="0"/>
              <a:t>.</a:t>
            </a:r>
            <a:endParaRPr lang="en-US" sz="2000" dirty="0"/>
          </a:p>
          <a:p>
            <a:pPr marL="0" indent="0" algn="just">
              <a:buNone/>
            </a:pPr>
            <a:endParaRPr lang="en-ID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DA8B4A-6139-453D-9582-FB9713C30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23" y="1044700"/>
            <a:ext cx="3816528" cy="17213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55161E-FEAB-4E2B-B7EF-B00A17D78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23" y="3029865"/>
            <a:ext cx="2376264" cy="123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65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4DEE6-7C75-4124-9CF0-4F6EEB65E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586585"/>
            <a:ext cx="5955495" cy="4123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2000" dirty="0"/>
              <a:t>3. </a:t>
            </a:r>
            <a:r>
              <a:rPr lang="en-ID" sz="2000" dirty="0" err="1"/>
              <a:t>Berikut</a:t>
            </a:r>
            <a:r>
              <a:rPr lang="en-ID" sz="2000" dirty="0"/>
              <a:t> </a:t>
            </a:r>
            <a:r>
              <a:rPr lang="en-ID" sz="2000" dirty="0" err="1"/>
              <a:t>adalah</a:t>
            </a:r>
            <a:r>
              <a:rPr lang="en-ID" sz="2000" dirty="0"/>
              <a:t> </a:t>
            </a:r>
            <a:r>
              <a:rPr lang="en-ID" sz="2000" dirty="0" err="1"/>
              <a:t>hasilnya</a:t>
            </a:r>
            <a:r>
              <a:rPr lang="en-ID" sz="20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0D1FB3-A3A3-4C5B-B747-34D36B884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655" y="1197405"/>
            <a:ext cx="1844437" cy="335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59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91351-C8C9-42D4-9A28-20149E99F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b="1" dirty="0" err="1"/>
              <a:t>Referensi</a:t>
            </a:r>
            <a:endParaRPr lang="en-ID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CA849-C0CF-4139-87F5-FDAE43CD1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020465"/>
            <a:ext cx="8246070" cy="3689151"/>
          </a:xfrm>
        </p:spPr>
        <p:txBody>
          <a:bodyPr>
            <a:normAutofit lnSpcReduction="10000"/>
          </a:bodyPr>
          <a:lstStyle/>
          <a:p>
            <a:r>
              <a:rPr lang="en-ID" sz="2000" dirty="0"/>
              <a:t>https://blog.javan.co.id/firebase-realtime-database-dengan-android-e8ac94dc18c8</a:t>
            </a:r>
          </a:p>
          <a:p>
            <a:r>
              <a:rPr lang="en-ID" sz="2000" dirty="0"/>
              <a:t>https://www.muhaaz.com/2017/02/apa-itu-firebase-manfaatkan-alat-dan-infrakstuktur-dari-google-untuk-developer-kelebihan-kekurangan/</a:t>
            </a:r>
          </a:p>
          <a:p>
            <a:r>
              <a:rPr lang="en-ID" sz="2000" dirty="0"/>
              <a:t>https://komputasistat.blogspot.com/2016/09/mendaftar-akun-project-di-firebase_25.html</a:t>
            </a:r>
          </a:p>
          <a:p>
            <a:r>
              <a:rPr lang="en-ID" sz="2000" dirty="0"/>
              <a:t>https://medium.com/@namakulinux/belajar-menyambungkan-aplikasi-android-ke-firebase-7d4ebf8fc6c9 </a:t>
            </a:r>
          </a:p>
          <a:p>
            <a:r>
              <a:rPr lang="en-ID" sz="2000" dirty="0"/>
              <a:t>https://hackernoon.com/how-to-build-a-product-loved-by-millions-and-get-acquired-by-google-the-firebase-story-82dab4e3e80c</a:t>
            </a:r>
          </a:p>
          <a:p>
            <a:r>
              <a:rPr lang="en-ID" sz="2000" dirty="0"/>
              <a:t>https://firebase.google.com/docs/database/?hl=ID </a:t>
            </a:r>
          </a:p>
          <a:p>
            <a:pPr marL="0" indent="0">
              <a:buNone/>
            </a:pPr>
            <a:endParaRPr lang="en-ID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44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Pembahasan</a:t>
            </a:r>
            <a:r>
              <a:rPr lang="en-US" b="1" dirty="0"/>
              <a:t> </a:t>
            </a:r>
            <a:r>
              <a:rPr lang="en-US" b="1" dirty="0" err="1"/>
              <a:t>Materi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id-ID" b="1" dirty="0"/>
              <a:t>Pemahaman tentang </a:t>
            </a:r>
            <a:r>
              <a:rPr lang="id-ID" b="1" i="1" dirty="0"/>
              <a:t>firebase</a:t>
            </a:r>
            <a:endParaRPr lang="en-US" b="1" dirty="0"/>
          </a:p>
          <a:p>
            <a:r>
              <a:rPr lang="id-ID" b="1" dirty="0"/>
              <a:t>Cara mendaftarkan akun ke</a:t>
            </a:r>
            <a:r>
              <a:rPr lang="en-ID" b="1" dirty="0"/>
              <a:t> </a:t>
            </a:r>
            <a:r>
              <a:rPr lang="id-ID" b="1" i="1" dirty="0"/>
              <a:t>google firebase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lvl="0"/>
            <a:r>
              <a:rPr lang="id-ID" b="1" dirty="0"/>
              <a:t>Mendaftarkan SHA1 proyek ke </a:t>
            </a:r>
            <a:r>
              <a:rPr lang="id-ID" b="1" i="1" dirty="0"/>
              <a:t>google firebase</a:t>
            </a:r>
            <a:endParaRPr lang="en-US" b="1" dirty="0"/>
          </a:p>
          <a:p>
            <a:pPr lvl="0"/>
            <a:r>
              <a:rPr lang="id-ID" b="1" dirty="0"/>
              <a:t>Penggunaan fitur database firebase</a:t>
            </a:r>
            <a:endParaRPr lang="en-US" b="1" dirty="0"/>
          </a:p>
          <a:p>
            <a:r>
              <a:rPr lang="id-ID" b="1" dirty="0"/>
              <a:t>Proyek menggunakan fitur noti</a:t>
            </a:r>
            <a:r>
              <a:rPr lang="en-ID" b="1"/>
              <a:t>f</a:t>
            </a:r>
            <a:r>
              <a:rPr lang="id-ID" b="1"/>
              <a:t>ication </a:t>
            </a:r>
            <a:r>
              <a:rPr lang="id-ID" b="1" dirty="0"/>
              <a:t>dan realtime database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29865"/>
            <a:ext cx="7329840" cy="1527050"/>
          </a:xfrm>
        </p:spPr>
        <p:txBody>
          <a:bodyPr>
            <a:normAutofit/>
          </a:bodyPr>
          <a:lstStyle/>
          <a:p>
            <a:pPr algn="ctr"/>
            <a:r>
              <a:rPr lang="id-ID" b="1" dirty="0"/>
              <a:t>Pemahaman tentang </a:t>
            </a:r>
            <a:r>
              <a:rPr lang="id-ID" b="1" i="1" dirty="0"/>
              <a:t>firebase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58853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690D5-76F8-49A7-9F66-4BD9020F0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Pemahaman tentang </a:t>
            </a:r>
            <a:r>
              <a:rPr lang="id-ID" b="1" i="1" dirty="0"/>
              <a:t>firebase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BA5DA-7072-4469-A6F2-7F8E6B458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Firebase Realtime Database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database yang di-host di cloud. Data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disimpan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JSON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disinkronkan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realtime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klien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terhubung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lintas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-platform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SDK Android, iOS, dan JavaScript,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klien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berbagi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instance Realtime Database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menerima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update data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terbaru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otomatis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2602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C8C90-741D-403D-9869-FFDA0B720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Kelebihan</a:t>
            </a:r>
            <a:r>
              <a:rPr lang="en-ID" b="1" dirty="0"/>
              <a:t> </a:t>
            </a:r>
            <a:r>
              <a:rPr lang="en-ID" b="1" i="1" dirty="0"/>
              <a:t>firebase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56DD6-3A68-4F6F-9523-9A056257C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 fontAlgn="base"/>
            <a:r>
              <a:rPr lang="en-ID" dirty="0" err="1"/>
              <a:t>Tersedia</a:t>
            </a:r>
            <a:r>
              <a:rPr lang="en-ID" dirty="0"/>
              <a:t> </a:t>
            </a:r>
            <a:r>
              <a:rPr lang="en-ID" dirty="0" err="1"/>
              <a:t>versi</a:t>
            </a:r>
            <a:r>
              <a:rPr lang="en-ID" dirty="0"/>
              <a:t> Free, </a:t>
            </a:r>
            <a:r>
              <a:rPr lang="en-ID" dirty="0" err="1"/>
              <a:t>sehingga</a:t>
            </a:r>
            <a:r>
              <a:rPr lang="en-ID" dirty="0"/>
              <a:t> para developer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mencoba</a:t>
            </a:r>
            <a:r>
              <a:rPr lang="en-ID" dirty="0"/>
              <a:t> </a:t>
            </a:r>
            <a:r>
              <a:rPr lang="en-ID" dirty="0" err="1"/>
              <a:t>layanan</a:t>
            </a:r>
            <a:r>
              <a:rPr lang="en-ID" dirty="0"/>
              <a:t> Firebase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batasan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.</a:t>
            </a:r>
          </a:p>
          <a:p>
            <a:pPr algn="just" fontAlgn="base"/>
            <a:r>
              <a:rPr lang="en-ID" dirty="0" err="1"/>
              <a:t>Cepat</a:t>
            </a:r>
            <a:r>
              <a:rPr lang="en-ID" dirty="0"/>
              <a:t> dan </a:t>
            </a:r>
            <a:r>
              <a:rPr lang="en-ID" dirty="0" err="1"/>
              <a:t>responsif</a:t>
            </a:r>
            <a:endParaRPr lang="en-ID" dirty="0"/>
          </a:p>
          <a:p>
            <a:pPr algn="just" fontAlgn="base"/>
            <a:r>
              <a:rPr lang="en-ID" dirty="0" err="1"/>
              <a:t>Tanpa</a:t>
            </a:r>
            <a:r>
              <a:rPr lang="en-ID" dirty="0"/>
              <a:t> SQL, Firebase </a:t>
            </a:r>
            <a:r>
              <a:rPr lang="en-ID" dirty="0" err="1"/>
              <a:t>menggunakan</a:t>
            </a:r>
            <a:r>
              <a:rPr lang="en-ID" dirty="0"/>
              <a:t> JSON</a:t>
            </a:r>
          </a:p>
          <a:p>
            <a:pPr algn="just" fontAlgn="base"/>
            <a:r>
              <a:rPr lang="en-ID" dirty="0"/>
              <a:t>SDK </a:t>
            </a:r>
            <a:r>
              <a:rPr lang="en-ID" dirty="0" err="1"/>
              <a:t>tersedia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Android, iOS, JavaScript, Java, Objective-C, swift dan Node.js</a:t>
            </a:r>
          </a:p>
          <a:p>
            <a:pPr algn="just" fontAlgn="base"/>
            <a:r>
              <a:rPr lang="en-ID" dirty="0"/>
              <a:t>User friendly</a:t>
            </a:r>
          </a:p>
          <a:p>
            <a:pPr algn="just" fontAlgn="base"/>
            <a:r>
              <a:rPr lang="en-ID" dirty="0"/>
              <a:t>Event-oriented</a:t>
            </a:r>
          </a:p>
          <a:p>
            <a:pPr algn="just" fontAlgn="base"/>
            <a:r>
              <a:rPr lang="en-ID" dirty="0"/>
              <a:t>Build-in graphic editor</a:t>
            </a:r>
          </a:p>
          <a:p>
            <a:pPr algn="just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19195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E8D2E-B14A-41F0-8025-B0779EB0B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b="1" dirty="0" err="1"/>
              <a:t>Lanjutan</a:t>
            </a:r>
            <a:r>
              <a:rPr lang="en-ID" b="1" dirty="0"/>
              <a:t>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6E382-FDB9-4B4E-982B-981DDF384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ID" sz="2400" dirty="0"/>
              <a:t>Powerful API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menyimpan</a:t>
            </a:r>
            <a:r>
              <a:rPr lang="en-ID" sz="2400" dirty="0"/>
              <a:t> dan </a:t>
            </a:r>
            <a:r>
              <a:rPr lang="en-ID" sz="2400" dirty="0" err="1"/>
              <a:t>sinkronasi</a:t>
            </a:r>
            <a:endParaRPr lang="en-ID" sz="2400" dirty="0"/>
          </a:p>
          <a:p>
            <a:pPr fontAlgn="base"/>
            <a:r>
              <a:rPr lang="en-ID" sz="2400" dirty="0"/>
              <a:t>API </a:t>
            </a:r>
            <a:r>
              <a:rPr lang="en-ID" sz="2400" dirty="0" err="1"/>
              <a:t>relatif</a:t>
            </a:r>
            <a:r>
              <a:rPr lang="en-ID" sz="2400" dirty="0"/>
              <a:t> </a:t>
            </a:r>
            <a:r>
              <a:rPr lang="en-ID" sz="2400" dirty="0" err="1"/>
              <a:t>mudah</a:t>
            </a:r>
            <a:r>
              <a:rPr lang="en-ID" sz="2400" dirty="0"/>
              <a:t> </a:t>
            </a:r>
            <a:r>
              <a:rPr lang="en-ID" sz="2400" dirty="0" err="1"/>
              <a:t>dimengerti</a:t>
            </a:r>
            <a:endParaRPr lang="en-ID" sz="2400" dirty="0"/>
          </a:p>
          <a:p>
            <a:pPr fontAlgn="base"/>
            <a:r>
              <a:rPr lang="en-ID" sz="2400" dirty="0"/>
              <a:t>Realtime backend</a:t>
            </a:r>
          </a:p>
          <a:p>
            <a:pPr fontAlgn="base"/>
            <a:r>
              <a:rPr lang="en-ID" sz="2400" dirty="0" err="1"/>
              <a:t>Memudahkan</a:t>
            </a:r>
            <a:r>
              <a:rPr lang="en-ID" sz="2400" dirty="0"/>
              <a:t> </a:t>
            </a:r>
            <a:r>
              <a:rPr lang="en-ID" sz="2400" dirty="0" err="1"/>
              <a:t>bagi</a:t>
            </a:r>
            <a:r>
              <a:rPr lang="en-ID" sz="2400" dirty="0"/>
              <a:t> front-end developer yang </a:t>
            </a:r>
            <a:r>
              <a:rPr lang="en-ID" sz="2400" dirty="0" err="1"/>
              <a:t>kurang</a:t>
            </a:r>
            <a:r>
              <a:rPr lang="en-ID" sz="2400" dirty="0"/>
              <a:t> </a:t>
            </a:r>
            <a:r>
              <a:rPr lang="en-ID" sz="2400" dirty="0" err="1"/>
              <a:t>mengerti</a:t>
            </a:r>
            <a:r>
              <a:rPr lang="en-ID" sz="2400" dirty="0"/>
              <a:t> back-end</a:t>
            </a:r>
          </a:p>
          <a:p>
            <a:pPr fontAlgn="base"/>
            <a:r>
              <a:rPr lang="en-ID" sz="2400" dirty="0" err="1"/>
              <a:t>Dokumentasi</a:t>
            </a:r>
            <a:r>
              <a:rPr lang="en-ID" sz="2400" dirty="0"/>
              <a:t> &amp; Costumer Support</a:t>
            </a:r>
          </a:p>
        </p:txBody>
      </p:sp>
    </p:spTree>
    <p:extLst>
      <p:ext uri="{BB962C8B-B14F-4D97-AF65-F5344CB8AC3E}">
        <p14:creationId xmlns:p14="http://schemas.microsoft.com/office/powerpoint/2010/main" val="2002321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CCD80-C8FE-4497-9CA8-8A7117AC1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Kekurangan</a:t>
            </a:r>
            <a:r>
              <a:rPr lang="en-ID" b="1" dirty="0"/>
              <a:t> </a:t>
            </a:r>
            <a:r>
              <a:rPr lang="en-ID" b="1" i="1" dirty="0"/>
              <a:t>firebase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44C20-1E2A-4938-8A50-92DD79ACD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 fontAlgn="base"/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koneksi</a:t>
            </a:r>
            <a:r>
              <a:rPr lang="en-ID" dirty="0"/>
              <a:t> node </a:t>
            </a:r>
            <a:r>
              <a:rPr lang="en-ID" dirty="0" err="1"/>
              <a:t>tak</a:t>
            </a:r>
            <a:r>
              <a:rPr lang="en-ID" dirty="0"/>
              <a:t> </a:t>
            </a:r>
            <a:r>
              <a:rPr lang="en-ID" dirty="0" err="1"/>
              <a:t>ditampilkan</a:t>
            </a:r>
            <a:r>
              <a:rPr lang="en-ID" dirty="0"/>
              <a:t> (yang mana pada </a:t>
            </a:r>
            <a:r>
              <a:rPr lang="en-ID" dirty="0" err="1"/>
              <a:t>versi</a:t>
            </a:r>
            <a:r>
              <a:rPr lang="en-ID" dirty="0"/>
              <a:t> Free </a:t>
            </a:r>
            <a:r>
              <a:rPr lang="en-ID" dirty="0" err="1"/>
              <a:t>dibatasi</a:t>
            </a:r>
            <a:r>
              <a:rPr lang="en-ID" dirty="0"/>
              <a:t> 100)</a:t>
            </a:r>
          </a:p>
          <a:p>
            <a:pPr algn="just" fontAlgn="base"/>
            <a:r>
              <a:rPr lang="en-ID" dirty="0"/>
              <a:t>Format </a:t>
            </a:r>
            <a:r>
              <a:rPr lang="en-ID" dirty="0" err="1"/>
              <a:t>penyimpanan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SQL, </a:t>
            </a:r>
            <a:r>
              <a:rPr lang="en-ID" dirty="0" err="1"/>
              <a:t>melainkan</a:t>
            </a:r>
            <a:r>
              <a:rPr lang="en-ID" dirty="0"/>
              <a:t> JSON yang mana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menyulitkan</a:t>
            </a:r>
            <a:r>
              <a:rPr lang="en-ID" dirty="0"/>
              <a:t>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migrasi</a:t>
            </a:r>
            <a:endParaRPr lang="en-ID" dirty="0"/>
          </a:p>
          <a:p>
            <a:pPr algn="just" fontAlgn="base"/>
            <a:r>
              <a:rPr lang="en-ID" dirty="0"/>
              <a:t>Karena Firebase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memberatkan</a:t>
            </a:r>
            <a:r>
              <a:rPr lang="en-ID" dirty="0"/>
              <a:t> developer pada server-side,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konsekuensinya</a:t>
            </a:r>
            <a:r>
              <a:rPr lang="en-ID" dirty="0"/>
              <a:t>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keras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API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kode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di front-end/client-side</a:t>
            </a:r>
          </a:p>
          <a:p>
            <a:pPr algn="just" fontAlgn="base"/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aplikasi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database </a:t>
            </a:r>
            <a:r>
              <a:rPr lang="en-ID" dirty="0" err="1"/>
              <a:t>terpusat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di update (write) oleh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pengguna</a:t>
            </a:r>
            <a:r>
              <a:rPr lang="en-ID" dirty="0"/>
              <a:t>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overkill</a:t>
            </a:r>
          </a:p>
          <a:p>
            <a:pPr algn="just"/>
            <a:endParaRPr lang="en-ID" dirty="0"/>
          </a:p>
          <a:p>
            <a:pPr algn="just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60660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E8D2E-B14A-41F0-8025-B0779EB0B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b="1" dirty="0" err="1"/>
              <a:t>Lanjutan</a:t>
            </a:r>
            <a:r>
              <a:rPr lang="en-ID" b="1" dirty="0"/>
              <a:t>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6E382-FDB9-4B4E-982B-981DDF384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4" y="1044980"/>
            <a:ext cx="5955495" cy="3970050"/>
          </a:xfrm>
        </p:spPr>
        <p:txBody>
          <a:bodyPr>
            <a:noAutofit/>
          </a:bodyPr>
          <a:lstStyle/>
          <a:p>
            <a:pPr fontAlgn="base"/>
            <a:r>
              <a:rPr lang="en-ID" sz="2400" dirty="0" err="1"/>
              <a:t>Tak</a:t>
            </a:r>
            <a:r>
              <a:rPr lang="en-ID" sz="2400" dirty="0"/>
              <a:t> </a:t>
            </a:r>
            <a:r>
              <a:rPr lang="en-ID" sz="2400" dirty="0" err="1"/>
              <a:t>ada</a:t>
            </a:r>
            <a:r>
              <a:rPr lang="en-ID" sz="2400" dirty="0"/>
              <a:t> </a:t>
            </a:r>
            <a:r>
              <a:rPr lang="en-ID" sz="2400" dirty="0" err="1"/>
              <a:t>fungsi</a:t>
            </a:r>
            <a:r>
              <a:rPr lang="en-ID" sz="2400" dirty="0"/>
              <a:t> </a:t>
            </a:r>
            <a:r>
              <a:rPr lang="en-ID" sz="2400" i="1" dirty="0"/>
              <a:t>reference</a:t>
            </a:r>
            <a:r>
              <a:rPr lang="en-ID" sz="2400" dirty="0"/>
              <a:t> </a:t>
            </a:r>
            <a:r>
              <a:rPr lang="en-ID" sz="2400" dirty="0" err="1"/>
              <a:t>ataupun</a:t>
            </a:r>
            <a:r>
              <a:rPr lang="en-ID" sz="2400" dirty="0"/>
              <a:t> </a:t>
            </a:r>
            <a:r>
              <a:rPr lang="en-ID" sz="2400" i="1" dirty="0"/>
              <a:t>join</a:t>
            </a:r>
            <a:endParaRPr lang="en-ID" sz="2400" dirty="0"/>
          </a:p>
          <a:p>
            <a:pPr fontAlgn="base"/>
            <a:r>
              <a:rPr lang="en-ID" sz="2400" dirty="0" err="1"/>
              <a:t>Versi</a:t>
            </a:r>
            <a:r>
              <a:rPr lang="en-ID" sz="2400" dirty="0"/>
              <a:t> Free </a:t>
            </a:r>
            <a:r>
              <a:rPr lang="en-ID" sz="2400" dirty="0" err="1"/>
              <a:t>hanya</a:t>
            </a:r>
            <a:r>
              <a:rPr lang="en-ID" sz="2400" dirty="0"/>
              <a:t> </a:t>
            </a:r>
            <a:r>
              <a:rPr lang="en-ID" sz="2400" dirty="0" err="1"/>
              <a:t>memberikan</a:t>
            </a:r>
            <a:r>
              <a:rPr lang="en-ID" sz="2400" dirty="0"/>
              <a:t> 100 </a:t>
            </a:r>
            <a:r>
              <a:rPr lang="en-ID" sz="2400" dirty="0" err="1"/>
              <a:t>koneksi</a:t>
            </a:r>
            <a:r>
              <a:rPr lang="en-ID" sz="2400" dirty="0"/>
              <a:t> dan 1 GB storage, yang mana </a:t>
            </a:r>
            <a:r>
              <a:rPr lang="en-ID" sz="2400" dirty="0" err="1"/>
              <a:t>kita</a:t>
            </a:r>
            <a:r>
              <a:rPr lang="en-ID" sz="2400" dirty="0"/>
              <a:t> </a:t>
            </a:r>
            <a:r>
              <a:rPr lang="en-ID" sz="2400" dirty="0" err="1"/>
              <a:t>perlu</a:t>
            </a:r>
            <a:r>
              <a:rPr lang="en-ID" sz="2400" dirty="0"/>
              <a:t> </a:t>
            </a:r>
            <a:r>
              <a:rPr lang="en-ID" sz="2400" dirty="0" err="1"/>
              <a:t>melakukan</a:t>
            </a:r>
            <a:r>
              <a:rPr lang="en-ID" sz="2400" dirty="0"/>
              <a:t> upgrade </a:t>
            </a:r>
            <a:r>
              <a:rPr lang="en-ID" sz="2400" dirty="0" err="1"/>
              <a:t>jika</a:t>
            </a:r>
            <a:r>
              <a:rPr lang="en-ID" sz="2400" dirty="0"/>
              <a:t> </a:t>
            </a:r>
            <a:r>
              <a:rPr lang="en-ID" sz="2400" dirty="0" err="1"/>
              <a:t>pengguna</a:t>
            </a:r>
            <a:r>
              <a:rPr lang="en-ID" sz="2400" dirty="0"/>
              <a:t> </a:t>
            </a:r>
            <a:r>
              <a:rPr lang="en-ID" sz="2400" dirty="0" err="1"/>
              <a:t>kita</a:t>
            </a:r>
            <a:r>
              <a:rPr lang="en-ID" sz="2400" dirty="0"/>
              <a:t> </a:t>
            </a:r>
            <a:r>
              <a:rPr lang="en-ID" sz="2400" dirty="0" err="1"/>
              <a:t>bertambah</a:t>
            </a:r>
            <a:endParaRPr lang="en-ID" sz="2400" dirty="0"/>
          </a:p>
          <a:p>
            <a:pPr fontAlgn="base"/>
            <a:r>
              <a:rPr lang="en-ID" sz="2400" dirty="0"/>
              <a:t>Kita </a:t>
            </a:r>
            <a:r>
              <a:rPr lang="en-ID" sz="2400" dirty="0" err="1"/>
              <a:t>tak</a:t>
            </a:r>
            <a:r>
              <a:rPr lang="en-ID" sz="2400" dirty="0"/>
              <a:t> </a:t>
            </a:r>
            <a:r>
              <a:rPr lang="en-ID" sz="2400" dirty="0" err="1"/>
              <a:t>tahu</a:t>
            </a:r>
            <a:r>
              <a:rPr lang="en-ID" sz="2400" dirty="0"/>
              <a:t> </a:t>
            </a:r>
            <a:r>
              <a:rPr lang="en-ID" sz="2400" dirty="0" err="1"/>
              <a:t>dimana</a:t>
            </a:r>
            <a:r>
              <a:rPr lang="en-ID" sz="2400" dirty="0"/>
              <a:t> </a:t>
            </a:r>
            <a:r>
              <a:rPr lang="en-ID" sz="2400" dirty="0" err="1"/>
              <a:t>lokasi</a:t>
            </a:r>
            <a:r>
              <a:rPr lang="en-ID" sz="2400" dirty="0"/>
              <a:t> host data </a:t>
            </a:r>
            <a:r>
              <a:rPr lang="en-ID" sz="2400" dirty="0" err="1"/>
              <a:t>kita</a:t>
            </a:r>
            <a:endParaRPr lang="en-ID" sz="2400" dirty="0"/>
          </a:p>
          <a:p>
            <a:pPr fontAlgn="base"/>
            <a:r>
              <a:rPr lang="en-ID" sz="2400" i="1" dirty="0"/>
              <a:t>You don’t own your data</a:t>
            </a:r>
            <a:r>
              <a:rPr lang="en-ID" sz="2400" dirty="0"/>
              <a:t>. Karena data </a:t>
            </a:r>
            <a:r>
              <a:rPr lang="en-ID" sz="2400" dirty="0" err="1"/>
              <a:t>kita</a:t>
            </a:r>
            <a:r>
              <a:rPr lang="en-ID" sz="2400" dirty="0"/>
              <a:t> </a:t>
            </a:r>
            <a:r>
              <a:rPr lang="en-ID" sz="2400" dirty="0" err="1"/>
              <a:t>berada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host </a:t>
            </a:r>
            <a:r>
              <a:rPr lang="en-ID" sz="2400" dirty="0" err="1"/>
              <a:t>bukan</a:t>
            </a:r>
            <a:r>
              <a:rPr lang="en-ID" sz="2400" dirty="0"/>
              <a:t> </a:t>
            </a:r>
            <a:r>
              <a:rPr lang="en-ID" sz="2400" dirty="0" err="1"/>
              <a:t>milik</a:t>
            </a:r>
            <a:r>
              <a:rPr lang="en-ID" sz="2400" dirty="0"/>
              <a:t> </a:t>
            </a:r>
            <a:r>
              <a:rPr lang="en-ID" sz="2400" dirty="0" err="1"/>
              <a:t>kita</a:t>
            </a:r>
            <a:r>
              <a:rPr lang="en-ID" sz="2400" dirty="0"/>
              <a:t>, </a:t>
            </a:r>
            <a:r>
              <a:rPr lang="en-ID" sz="2400" dirty="0" err="1"/>
              <a:t>akan</a:t>
            </a:r>
            <a:r>
              <a:rPr lang="en-ID" sz="2400" dirty="0"/>
              <a:t> </a:t>
            </a:r>
            <a:r>
              <a:rPr lang="en-ID" sz="2400" dirty="0" err="1"/>
              <a:t>menjadi</a:t>
            </a:r>
            <a:r>
              <a:rPr lang="en-ID" sz="2400" dirty="0"/>
              <a:t> </a:t>
            </a:r>
            <a:r>
              <a:rPr lang="en-ID" sz="2400" dirty="0" err="1"/>
              <a:t>mustahil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merecovery</a:t>
            </a:r>
            <a:r>
              <a:rPr lang="en-ID" sz="2400" dirty="0"/>
              <a:t> </a:t>
            </a:r>
            <a:r>
              <a:rPr lang="en-ID" sz="2400" dirty="0" err="1"/>
              <a:t>akun</a:t>
            </a:r>
            <a:r>
              <a:rPr lang="en-ID" sz="2400" dirty="0"/>
              <a:t> user</a:t>
            </a:r>
          </a:p>
          <a:p>
            <a:pPr marL="0" indent="0">
              <a:buNone/>
            </a:pP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454318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465</Words>
  <Application>Microsoft Office PowerPoint</Application>
  <PresentationFormat>On-screen Show (16:9)</PresentationFormat>
  <Paragraphs>79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Bell MT</vt:lpstr>
      <vt:lpstr>Calibri</vt:lpstr>
      <vt:lpstr>Times New Roman</vt:lpstr>
      <vt:lpstr>Office Theme</vt:lpstr>
      <vt:lpstr>PEMROGRAMAN MOBILE 2  PERTEMUAN 8</vt:lpstr>
      <vt:lpstr>Anggota Kelompok</vt:lpstr>
      <vt:lpstr>Pembahasan Materi</vt:lpstr>
      <vt:lpstr>Pemahaman tentang firebase</vt:lpstr>
      <vt:lpstr>Pemahaman tentang firebase</vt:lpstr>
      <vt:lpstr>Kelebihan firebase</vt:lpstr>
      <vt:lpstr>Lanjutan..</vt:lpstr>
      <vt:lpstr>Kekurangan firebase</vt:lpstr>
      <vt:lpstr>Lanjutan..</vt:lpstr>
      <vt:lpstr>Cara mendaftarkan akun google ke firebase</vt:lpstr>
      <vt:lpstr>Cara mendaftarkan akun google ke firebase</vt:lpstr>
      <vt:lpstr>PowerPoint Presentation</vt:lpstr>
      <vt:lpstr>PowerPoint Presentation</vt:lpstr>
      <vt:lpstr>Mendaftarkan SHA1 proyek ke google firebase</vt:lpstr>
      <vt:lpstr>Mendaftarkan SHA1 proyek ke google firebase</vt:lpstr>
      <vt:lpstr>PowerPoint Presentation</vt:lpstr>
      <vt:lpstr>PowerPoint Presentation</vt:lpstr>
      <vt:lpstr>Penggunaan fitur database firebase</vt:lpstr>
      <vt:lpstr>Realtime</vt:lpstr>
      <vt:lpstr>Menskalakan di beberapa database</vt:lpstr>
      <vt:lpstr>Dapat Diakses dari Perangkat Klien</vt:lpstr>
      <vt:lpstr>Contoh projek</vt:lpstr>
      <vt:lpstr>Realtime</vt:lpstr>
      <vt:lpstr>PowerPoint Presentation</vt:lpstr>
      <vt:lpstr>Notification</vt:lpstr>
      <vt:lpstr>PowerPoint Presentation</vt:lpstr>
      <vt:lpstr>PowerPoint Presentation</vt:lpstr>
      <vt:lpstr>Referensi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ASUS</cp:lastModifiedBy>
  <cp:revision>203</cp:revision>
  <dcterms:created xsi:type="dcterms:W3CDTF">2013-08-21T19:17:07Z</dcterms:created>
  <dcterms:modified xsi:type="dcterms:W3CDTF">2018-12-17T11:08:53Z</dcterms:modified>
</cp:coreProperties>
</file>