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31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0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10" r:id="rId54"/>
    <p:sldId id="311" r:id="rId55"/>
    <p:sldId id="312" r:id="rId56"/>
    <p:sldId id="313" r:id="rId57"/>
    <p:sldId id="308" r:id="rId58"/>
    <p:sldId id="315" r:id="rId59"/>
    <p:sldId id="277" r:id="rId60"/>
    <p:sldId id="259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8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6D8E-1D2A-4CEB-A939-B07D56CB96B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48CF-B685-49C4-8808-80B00F81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7256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86458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889C-009C-4E59-8F5B-AC0CF955DFFE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9A2B-F04D-4A71-A113-CB1C5C2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" TargetMode="External"/><Relationship Id="rId2" Type="http://schemas.openxmlformats.org/officeDocument/2006/relationships/hyperlink" Target="https://putuguna.com/2016/06/pushnotificationd-firebase-secara-real-time-androi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olnetkid.wordpress.com/2016/09/08/android-apa-itu-firebase/" TargetMode="External"/><Relationship Id="rId5" Type="http://schemas.openxmlformats.org/officeDocument/2006/relationships/hyperlink" Target="https://firebase.google.com/docs/database/?hl=ID" TargetMode="External"/><Relationship Id="rId4" Type="http://schemas.openxmlformats.org/officeDocument/2006/relationships/hyperlink" Target="https://komputasistat.blogspot.com/2016/09/mendaftar-akun-project-di-firebase_25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685899"/>
          </a:xfrm>
        </p:spPr>
        <p:txBody>
          <a:bodyPr>
            <a:normAutofit fontScale="90000"/>
          </a:bodyPr>
          <a:lstStyle/>
          <a:p>
            <a:r>
              <a:rPr lang="id-ID" dirty="0"/>
              <a:t>Kelompok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186458"/>
            <a:ext cx="7664896" cy="3905572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id-ID" dirty="0">
                <a:solidFill>
                  <a:sysClr val="windowText" lastClr="000000"/>
                </a:solidFill>
              </a:rPr>
              <a:t>Anggota</a:t>
            </a:r>
          </a:p>
          <a:p>
            <a:pPr algn="just"/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.   UNTUNG NUR KHIFNI	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16.11.0137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2.   ADE PUTRA PRADITYA	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16.11.0117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3.   AHMAD	                 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16.11.0118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4.   MOCH MUGNI LABIB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16.11.0123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5.   RIDHO SANTOSO HANDOYO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16.11.0133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6.   M. I. ZULKIFLI NURUL ‘ILMI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16.11.0134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7.   YUSUP EFENDI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		16.11.0142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8.   YANUAR ARVIANSYAH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16.11.0146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9.   ZIDNI MUJIB		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</a:t>
            </a: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6.11.0160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10. DESI PUTRI PRATIWI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16.11.0164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11. RAFLI HUSAIN KURNIAWAN	</a:t>
            </a:r>
            <a:r>
              <a:rPr lang="id-ID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	16.11.0165</a:t>
            </a:r>
            <a:endParaRPr 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4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Buat projek pada firebase</a:t>
            </a:r>
          </a:p>
        </p:txBody>
      </p:sp>
      <p:pic>
        <p:nvPicPr>
          <p:cNvPr id="1026" name="Picture 2" descr="C:\Users\user\Pictures\pertemuan 8\sha1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1130"/>
            <a:ext cx="65468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8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pertemuan 8\sha1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444"/>
            <a:ext cx="7124700" cy="45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5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pertemuan 8\sha1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68" y="411510"/>
            <a:ext cx="73025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2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pertemuan 8\sha1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1510"/>
            <a:ext cx="7035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1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pertemuan 8\sha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510"/>
            <a:ext cx="79629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0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Tampilan Home Firebase</a:t>
            </a:r>
          </a:p>
        </p:txBody>
      </p:sp>
      <p:pic>
        <p:nvPicPr>
          <p:cNvPr id="6146" name="Picture 2" descr="C:\Users\user\Pictures\pertemuan 8\sha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7708"/>
            <a:ext cx="7632848" cy="36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9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857250"/>
          </a:xfrm>
        </p:spPr>
        <p:txBody>
          <a:bodyPr/>
          <a:lstStyle/>
          <a:p>
            <a:r>
              <a:rPr lang="id-ID" dirty="0"/>
              <a:t>Buat Projek Android Studio</a:t>
            </a:r>
          </a:p>
        </p:txBody>
      </p:sp>
      <p:pic>
        <p:nvPicPr>
          <p:cNvPr id="7170" name="Picture 2" descr="C:\Users\user\Pictures\pertemuan 8\sha1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3557"/>
            <a:ext cx="7416824" cy="41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1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pertemuan 8\sha1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980"/>
            <a:ext cx="4789569" cy="31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Pictures\pertemuan 8\sha1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9662"/>
            <a:ext cx="4773207" cy="32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57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Pictures\pertemuan 8\sha1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3868"/>
            <a:ext cx="4569357" cy="30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Pictures\pertemuan 8\sha1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3638"/>
            <a:ext cx="5008963" cy="33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8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1728192"/>
          </a:xfrm>
        </p:spPr>
        <p:txBody>
          <a:bodyPr>
            <a:normAutofit/>
          </a:bodyPr>
          <a:lstStyle/>
          <a:p>
            <a:r>
              <a:rPr lang="id-ID" sz="2400" dirty="0"/>
              <a:t>Kemudian Setelah projek android studio dan firebase</a:t>
            </a:r>
          </a:p>
          <a:p>
            <a:r>
              <a:rPr lang="id-ID" sz="2400" dirty="0"/>
              <a:t> sudah siap, selanjutnya</a:t>
            </a:r>
          </a:p>
          <a:p>
            <a:r>
              <a:rPr lang="id-ID" sz="2400" dirty="0"/>
              <a:t>Buka firebase lagi</a:t>
            </a:r>
          </a:p>
        </p:txBody>
      </p:sp>
      <p:pic>
        <p:nvPicPr>
          <p:cNvPr id="4" name="Picture 2" descr="C:\Users\user\Pictures\pertemuan 8\sha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6" y="1419622"/>
            <a:ext cx="7632848" cy="36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9752" y="3651870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952632" y="3467204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Pilih Salah satu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51920" y="3836536"/>
            <a:ext cx="504056" cy="175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1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Firebase</a:t>
            </a:r>
          </a:p>
          <a:p>
            <a:r>
              <a:rPr lang="id-ID" dirty="0"/>
              <a:t>Sha1</a:t>
            </a:r>
          </a:p>
          <a:p>
            <a:r>
              <a:rPr lang="id-ID" dirty="0"/>
              <a:t>Database Realtime</a:t>
            </a:r>
          </a:p>
          <a:p>
            <a:r>
              <a:rPr lang="id-ID" dirty="0"/>
              <a:t>Notifikasi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55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Register App step 1</a:t>
            </a:r>
          </a:p>
        </p:txBody>
      </p:sp>
      <p:pic>
        <p:nvPicPr>
          <p:cNvPr id="10242" name="Picture 2" descr="C:\Users\user\Pictures\pertemuan 8\sha1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3130"/>
            <a:ext cx="49911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1936" y="1635646"/>
            <a:ext cx="276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Diambiil dari nama Package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7456" y="252671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Nickname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1936" y="3405356"/>
            <a:ext cx="268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SHA 1 pada projek android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3405356"/>
            <a:ext cx="3672408" cy="2770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4008" y="18203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4008" y="270288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4008" y="359002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id-ID" dirty="0"/>
              <a:t>Ambil SHA-1 android studio</a:t>
            </a:r>
          </a:p>
        </p:txBody>
      </p:sp>
      <p:pic>
        <p:nvPicPr>
          <p:cNvPr id="11266" name="Picture 2" descr="C:\Users\user\Pictures\pertemuan 8\sha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3514"/>
            <a:ext cx="4337660" cy="37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493796" y="256286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92080" y="2325083"/>
            <a:ext cx="3553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Signing report klik 2x, akan terdapat</a:t>
            </a:r>
          </a:p>
          <a:p>
            <a:r>
              <a:rPr lang="id-ID" dirty="0">
                <a:solidFill>
                  <a:schemeClr val="bg1"/>
                </a:solidFill>
              </a:rPr>
              <a:t>Sebuat proses Pada terminal untuk </a:t>
            </a:r>
          </a:p>
          <a:p>
            <a:r>
              <a:rPr lang="id-ID" dirty="0">
                <a:solidFill>
                  <a:schemeClr val="bg1"/>
                </a:solidFill>
              </a:rPr>
              <a:t>melihat SHA-1</a:t>
            </a:r>
          </a:p>
        </p:txBody>
      </p:sp>
    </p:spTree>
    <p:extLst>
      <p:ext uri="{BB962C8B-B14F-4D97-AF65-F5344CB8AC3E}">
        <p14:creationId xmlns:p14="http://schemas.microsoft.com/office/powerpoint/2010/main" val="125150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SHA-1 Android studio pada terminal</a:t>
            </a:r>
          </a:p>
        </p:txBody>
      </p:sp>
      <p:pic>
        <p:nvPicPr>
          <p:cNvPr id="12290" name="Picture 2" descr="C:\Users\user\Pictures\pertemuan 8\sha1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73863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7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Register App step 1</a:t>
            </a:r>
          </a:p>
        </p:txBody>
      </p:sp>
      <p:pic>
        <p:nvPicPr>
          <p:cNvPr id="14" name="Picture 2" descr="C:\Users\user\Pictures\pertemuan 8\sha1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3130"/>
            <a:ext cx="49911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91936" y="1635646"/>
            <a:ext cx="276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Diambiil dari nama Package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7456" y="252671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Nickname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1936" y="3405356"/>
            <a:ext cx="233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SHA 1 yang didapatkan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44008" y="18203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44008" y="270288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4008" y="359002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35696" y="480399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0814" y="4619332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Klik Register</a:t>
            </a:r>
          </a:p>
        </p:txBody>
      </p:sp>
    </p:spTree>
    <p:extLst>
      <p:ext uri="{BB962C8B-B14F-4D97-AF65-F5344CB8AC3E}">
        <p14:creationId xmlns:p14="http://schemas.microsoft.com/office/powerpoint/2010/main" val="1594388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26"/>
            <a:ext cx="8229600" cy="857250"/>
          </a:xfrm>
        </p:spPr>
        <p:txBody>
          <a:bodyPr/>
          <a:lstStyle/>
          <a:p>
            <a:r>
              <a:rPr lang="id-ID" dirty="0"/>
              <a:t>Register App step 2</a:t>
            </a:r>
          </a:p>
        </p:txBody>
      </p:sp>
      <p:pic>
        <p:nvPicPr>
          <p:cNvPr id="13314" name="Picture 2" descr="C:\Users\user\Pictures\pertemuan 8\sha1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6143934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1134418"/>
            <a:ext cx="2714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Download Service.json,</a:t>
            </a:r>
          </a:p>
          <a:p>
            <a:r>
              <a:rPr lang="id-ID" dirty="0">
                <a:solidFill>
                  <a:schemeClr val="bg1"/>
                </a:solidFill>
              </a:rPr>
              <a:t>Kemudian masukan ke</a:t>
            </a:r>
          </a:p>
          <a:p>
            <a:r>
              <a:rPr lang="id-ID" dirty="0">
                <a:solidFill>
                  <a:schemeClr val="bg1"/>
                </a:solidFill>
              </a:rPr>
              <a:t>Dalam project. </a:t>
            </a:r>
            <a:r>
              <a:rPr lang="id-ID" dirty="0">
                <a:solidFill>
                  <a:schemeClr val="bg1"/>
                </a:solidFill>
                <a:sym typeface="Wingdings" pitchFamily="2" charset="2"/>
              </a:rPr>
              <a:t> Klik Next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31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Register App step 2</a:t>
            </a:r>
          </a:p>
        </p:txBody>
      </p:sp>
      <p:pic>
        <p:nvPicPr>
          <p:cNvPr id="14338" name="Picture 2" descr="C:\Users\user\Pictures\pertemuan 8\sha1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2" y="2283717"/>
            <a:ext cx="7241215" cy="19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8096" y="134761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Pada Build.Gradle dependencies tambahkan script dibawah ini</a:t>
            </a:r>
          </a:p>
        </p:txBody>
      </p:sp>
    </p:spTree>
    <p:extLst>
      <p:ext uri="{BB962C8B-B14F-4D97-AF65-F5344CB8AC3E}">
        <p14:creationId xmlns:p14="http://schemas.microsoft.com/office/powerpoint/2010/main" val="398675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id-ID" dirty="0"/>
              <a:t>Register App step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8096" y="134761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Pada Build.Gradle tambahkan script Implementation dibawah ini</a:t>
            </a:r>
          </a:p>
        </p:txBody>
      </p:sp>
      <p:pic>
        <p:nvPicPr>
          <p:cNvPr id="15362" name="Picture 2" descr="C:\Users\user\Pictures\pertemuan 8\sha1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57" y="2211710"/>
            <a:ext cx="6932046" cy="253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id-ID" dirty="0"/>
              <a:t>Register App step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8096" y="134761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Syncronkan Gradle</a:t>
            </a:r>
          </a:p>
        </p:txBody>
      </p:sp>
      <p:pic>
        <p:nvPicPr>
          <p:cNvPr id="16387" name="Picture 3" descr="C:\Users\user\Pictures\pertemuan 8\sha1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99" y="1897132"/>
            <a:ext cx="4221162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85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Selesai dan sudah terdaftar</a:t>
            </a:r>
          </a:p>
        </p:txBody>
      </p:sp>
      <p:pic>
        <p:nvPicPr>
          <p:cNvPr id="17410" name="Picture 2" descr="C:\Users\user\Pictures\pertemuan 8\sha1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63638"/>
            <a:ext cx="4081553" cy="24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69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9702"/>
            <a:ext cx="8229600" cy="857250"/>
          </a:xfrm>
        </p:spPr>
        <p:txBody>
          <a:bodyPr/>
          <a:lstStyle/>
          <a:p>
            <a:r>
              <a:rPr lang="id-ID" dirty="0"/>
              <a:t>Realtime Database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950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6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19622"/>
            <a:ext cx="9073008" cy="2664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Firebase</a:t>
            </a:r>
          </a:p>
        </p:txBody>
      </p:sp>
      <p:pic>
        <p:nvPicPr>
          <p:cNvPr id="18434" name="Picture 2" descr="Image result for logo fire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6" y="1491630"/>
            <a:ext cx="7560840" cy="21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21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026" name="Picture 2" descr="C:\Users\user\Pictures\pertemuan 8\database_realtime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9882"/>
            <a:ext cx="2448272" cy="41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87824" y="2720144"/>
            <a:ext cx="792088" cy="3518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923928" y="2572917"/>
            <a:ext cx="485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Kita akan menggunakan tools yang sudah tersedia</a:t>
            </a:r>
          </a:p>
          <a:p>
            <a:r>
              <a:rPr lang="id-ID" dirty="0">
                <a:solidFill>
                  <a:schemeClr val="bg1"/>
                </a:solidFill>
              </a:rPr>
              <a:t>Pada android studio yaitu firebase Asistan.</a:t>
            </a:r>
          </a:p>
        </p:txBody>
      </p:sp>
    </p:spTree>
    <p:extLst>
      <p:ext uri="{BB962C8B-B14F-4D97-AF65-F5344CB8AC3E}">
        <p14:creationId xmlns:p14="http://schemas.microsoft.com/office/powerpoint/2010/main" val="393657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2050" name="Picture 2" descr="C:\Users\user\Pictures\pertemuan 8\database_realtime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3598"/>
            <a:ext cx="7558079" cy="38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1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3074" name="Picture 2" descr="C:\Users\user\Pictures\pertemuan 8\database_realtime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2"/>
            <a:ext cx="7203715" cy="38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80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4098" name="Picture 2" descr="C:\Users\user\Pictures\pertemuan 8\database_realtime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4775"/>
            <a:ext cx="4382872" cy="30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131840" y="1998897"/>
            <a:ext cx="792088" cy="3518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4067944" y="1981443"/>
            <a:ext cx="448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Agar dapat terhubung dengan projek Firebase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20872" y="3093260"/>
            <a:ext cx="792088" cy="3518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856976" y="2946033"/>
            <a:ext cx="295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Menambahkan dependencys 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pada projek Android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1981442"/>
            <a:ext cx="1512168" cy="31156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2545552" y="176789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4028138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5122" name="Picture 2" descr="C:\Users\user\Pictures\pertemuan 8\database_realtime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606"/>
            <a:ext cx="5616624" cy="34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6519" y="3068280"/>
            <a:ext cx="13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Klik Syncron</a:t>
            </a:r>
          </a:p>
        </p:txBody>
      </p:sp>
    </p:spTree>
    <p:extLst>
      <p:ext uri="{BB962C8B-B14F-4D97-AF65-F5344CB8AC3E}">
        <p14:creationId xmlns:p14="http://schemas.microsoft.com/office/powerpoint/2010/main" val="353640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6" name="Picture 3" descr="C:\Users\user\Pictures\pertemuan 8\database_realtime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7614"/>
            <a:ext cx="456771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0192" y="2571750"/>
            <a:ext cx="15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Klik Step No. 2</a:t>
            </a:r>
          </a:p>
        </p:txBody>
      </p:sp>
    </p:spTree>
    <p:extLst>
      <p:ext uri="{BB962C8B-B14F-4D97-AF65-F5344CB8AC3E}">
        <p14:creationId xmlns:p14="http://schemas.microsoft.com/office/powerpoint/2010/main" val="4180271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5" name="Picture 3" descr="C:\Users\user\Pictures\pertemuan 8\database_realtime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59981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2571750"/>
            <a:ext cx="205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Klik Accept Changes</a:t>
            </a:r>
          </a:p>
        </p:txBody>
      </p:sp>
    </p:spTree>
    <p:extLst>
      <p:ext uri="{BB962C8B-B14F-4D97-AF65-F5344CB8AC3E}">
        <p14:creationId xmlns:p14="http://schemas.microsoft.com/office/powerpoint/2010/main" val="3140357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Progress Pembuatan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id-ID" dirty="0"/>
              <a:t>Tahap Pensettingan sudah selesai selanjutnya,</a:t>
            </a:r>
          </a:p>
          <a:p>
            <a:pPr algn="l"/>
            <a:r>
              <a:rPr lang="id-ID" dirty="0"/>
              <a:t>Kita membuat mulai membuat beberapa java class dan layout xml beserta beberapa strings</a:t>
            </a:r>
          </a:p>
        </p:txBody>
      </p:sp>
    </p:spTree>
    <p:extLst>
      <p:ext uri="{BB962C8B-B14F-4D97-AF65-F5344CB8AC3E}">
        <p14:creationId xmlns:p14="http://schemas.microsoft.com/office/powerpoint/2010/main" val="2332208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7171" name="Picture 3" descr="C:\Users\user\Pictures\pertemuan 8\database_realtime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6208"/>
            <a:ext cx="3676300" cy="18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Pictures\pertemuan 8\database_realtime\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26208"/>
            <a:ext cx="3453779" cy="19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4205" y="1162948"/>
            <a:ext cx="39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Buat Layout dan Java seperti dibawah ini</a:t>
            </a:r>
          </a:p>
        </p:txBody>
      </p:sp>
    </p:spTree>
    <p:extLst>
      <p:ext uri="{BB962C8B-B14F-4D97-AF65-F5344CB8AC3E}">
        <p14:creationId xmlns:p14="http://schemas.microsoft.com/office/powerpoint/2010/main" val="4099386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8194" name="Picture 2" descr="C:\Users\user\Pictures\pertemuan 8\database_realtime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7" y="1380902"/>
            <a:ext cx="8724901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978282"/>
            <a:ext cx="18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Isi dari class Artist</a:t>
            </a:r>
          </a:p>
        </p:txBody>
      </p:sp>
    </p:spTree>
    <p:extLst>
      <p:ext uri="{BB962C8B-B14F-4D97-AF65-F5344CB8AC3E}">
        <p14:creationId xmlns:p14="http://schemas.microsoft.com/office/powerpoint/2010/main" val="208039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Pengertian Firebase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Firebase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BaaS</a:t>
            </a:r>
            <a:r>
              <a:rPr lang="en-US" dirty="0"/>
              <a:t> (Backend as a Service) </a:t>
            </a:r>
            <a:r>
              <a:rPr lang="id-ID" dirty="0"/>
              <a:t>.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Firebase, apps developer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effort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backend.</a:t>
            </a:r>
          </a:p>
          <a:p>
            <a:pPr algn="just"/>
            <a:endParaRPr lang="id-ID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876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33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5" name="Picture 2" descr="C:\Users\user\Pictures\pertemuan 8\database_realtime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26051"/>
            <a:ext cx="2448272" cy="33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4205" y="987574"/>
            <a:ext cx="448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Buat Tampilan MainActivity seperti dibwah ini</a:t>
            </a:r>
          </a:p>
        </p:txBody>
      </p:sp>
    </p:spTree>
    <p:extLst>
      <p:ext uri="{BB962C8B-B14F-4D97-AF65-F5344CB8AC3E}">
        <p14:creationId xmlns:p14="http://schemas.microsoft.com/office/powerpoint/2010/main" val="1238241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0242" name="Picture 2" descr="C:\Users\user\Pictures\pertemuan 8\database_realtime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4" y="915566"/>
            <a:ext cx="8372840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53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9219" name="Picture 3" descr="C:\Users\user\Pictures\pertemuan 8\database_realtime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95686"/>
            <a:ext cx="548640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1162948"/>
            <a:ext cx="6661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Tambahkan Array pada String, array ini digunakan untuk memberikan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Pilihan optional pada element spin</a:t>
            </a:r>
          </a:p>
        </p:txBody>
      </p:sp>
    </p:spTree>
    <p:extLst>
      <p:ext uri="{BB962C8B-B14F-4D97-AF65-F5344CB8AC3E}">
        <p14:creationId xmlns:p14="http://schemas.microsoft.com/office/powerpoint/2010/main" val="1878291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5" name="Picture 4" descr="C:\Users\user\Pictures\pertemuan 8\database_realtime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3678"/>
            <a:ext cx="34227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1162948"/>
            <a:ext cx="222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Layout Tambah_Artist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3219822"/>
            <a:ext cx="355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Spin diisi dengan array pada Strings.</a:t>
            </a:r>
          </a:p>
        </p:txBody>
      </p:sp>
    </p:spTree>
    <p:extLst>
      <p:ext uri="{BB962C8B-B14F-4D97-AF65-F5344CB8AC3E}">
        <p14:creationId xmlns:p14="http://schemas.microsoft.com/office/powerpoint/2010/main" val="3991460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2290" name="Picture 2" descr="C:\Users\user\Pictures\pertemuan 8\database_realtime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7654"/>
            <a:ext cx="71556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78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3314" name="Picture 2" descr="C:\Users\user\Pictures\pertemuan 8\database_realtime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7609856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547" y="1162948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Class Tambah_data</a:t>
            </a:r>
          </a:p>
        </p:txBody>
      </p:sp>
    </p:spTree>
    <p:extLst>
      <p:ext uri="{BB962C8B-B14F-4D97-AF65-F5344CB8AC3E}">
        <p14:creationId xmlns:p14="http://schemas.microsoft.com/office/powerpoint/2010/main" val="2127541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4338" name="Picture 2" descr="C:\Users\user\Pictures\pertemuan 8\database_realtime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654"/>
            <a:ext cx="85491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1201" y="1338322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Class Tambah_data</a:t>
            </a:r>
          </a:p>
        </p:txBody>
      </p:sp>
    </p:spTree>
    <p:extLst>
      <p:ext uri="{BB962C8B-B14F-4D97-AF65-F5344CB8AC3E}">
        <p14:creationId xmlns:p14="http://schemas.microsoft.com/office/powerpoint/2010/main" val="3299806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Progress Pembuatan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algn="l"/>
            <a:r>
              <a:rPr lang="id-ID" dirty="0"/>
              <a:t>Kita sudah membuat</a:t>
            </a:r>
          </a:p>
          <a:p>
            <a:pPr marL="514350" indent="-514350" algn="l">
              <a:buAutoNum type="arabicPeriod"/>
            </a:pPr>
            <a:r>
              <a:rPr lang="id-ID" dirty="0"/>
              <a:t>Layout dan class MainActivity</a:t>
            </a:r>
          </a:p>
          <a:p>
            <a:pPr marL="514350" indent="-514350" algn="l">
              <a:buAutoNum type="arabicPeriod"/>
            </a:pPr>
            <a:r>
              <a:rPr lang="id-ID" dirty="0"/>
              <a:t>Layout dan class Tambah_data</a:t>
            </a:r>
          </a:p>
          <a:p>
            <a:pPr marL="514350" indent="-514350" algn="l">
              <a:buAutoNum type="arabicPeriod"/>
            </a:pPr>
            <a:r>
              <a:rPr lang="id-ID" dirty="0"/>
              <a:t>Array pada strings.xml, next...</a:t>
            </a:r>
          </a:p>
          <a:p>
            <a:pPr marL="514350" indent="-514350" algn="l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290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6386" name="Picture 2" descr="C:\Users\user\Pictures\pertemuan 8\database_realtime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7614"/>
            <a:ext cx="6462713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47" y="978282"/>
            <a:ext cx="16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Layout list_view</a:t>
            </a:r>
          </a:p>
        </p:txBody>
      </p:sp>
    </p:spTree>
    <p:extLst>
      <p:ext uri="{BB962C8B-B14F-4D97-AF65-F5344CB8AC3E}">
        <p14:creationId xmlns:p14="http://schemas.microsoft.com/office/powerpoint/2010/main" val="911893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5704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7410" name="Picture 2" descr="C:\Users\user\Pictures\pertemuan 8\database_realtime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6288"/>
            <a:ext cx="5817220" cy="39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162579">
            <a:off x="4616684" y="2029943"/>
            <a:ext cx="23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 adapter_list_view</a:t>
            </a:r>
          </a:p>
        </p:txBody>
      </p:sp>
    </p:spTree>
    <p:extLst>
      <p:ext uri="{BB962C8B-B14F-4D97-AF65-F5344CB8AC3E}">
        <p14:creationId xmlns:p14="http://schemas.microsoft.com/office/powerpoint/2010/main" val="316778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id-ID" dirty="0"/>
              <a:t>Sejarah Firebase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Firebase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2011 </a:t>
            </a:r>
            <a:r>
              <a:rPr lang="en-US" dirty="0" err="1"/>
              <a:t>oleh</a:t>
            </a:r>
            <a:r>
              <a:rPr lang="en-US" dirty="0"/>
              <a:t> Andrew Lee </a:t>
            </a:r>
            <a:r>
              <a:rPr lang="en-US" dirty="0" err="1"/>
              <a:t>dan</a:t>
            </a:r>
            <a:r>
              <a:rPr lang="en-US" dirty="0"/>
              <a:t> James </a:t>
            </a:r>
            <a:r>
              <a:rPr lang="en-US" dirty="0" err="1"/>
              <a:t>Tamplin</a:t>
            </a:r>
            <a:r>
              <a:rPr lang="en-US" dirty="0"/>
              <a:t>.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Realtime</a:t>
            </a:r>
            <a:r>
              <a:rPr lang="en-US" dirty="0"/>
              <a:t> Database, di </a:t>
            </a:r>
            <a:r>
              <a:rPr lang="en-US" dirty="0" err="1"/>
              <a:t>mana</a:t>
            </a:r>
            <a:r>
              <a:rPr lang="en-US" dirty="0"/>
              <a:t> developer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sinkronasi</a:t>
            </a:r>
            <a:r>
              <a:rPr lang="en-US" dirty="0"/>
              <a:t> data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user.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2014,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diakusisi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Google.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Mei 2016 di Google I/O.</a:t>
            </a:r>
          </a:p>
          <a:p>
            <a:pPr algn="just"/>
            <a:endParaRPr lang="id-ID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76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817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8434" name="Picture 2" descr="C:\Users\user\Pictures\pertemuan 8\database_realtime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1630"/>
            <a:ext cx="6500813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547" y="1162948"/>
            <a:ext cx="129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Layout Data</a:t>
            </a:r>
          </a:p>
        </p:txBody>
      </p:sp>
    </p:spTree>
    <p:extLst>
      <p:ext uri="{BB962C8B-B14F-4D97-AF65-F5344CB8AC3E}">
        <p14:creationId xmlns:p14="http://schemas.microsoft.com/office/powerpoint/2010/main" val="275158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19458" name="Picture 2" descr="C:\Users\user\Pictures\pertemuan 8\database_realtime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0" y="1271806"/>
            <a:ext cx="695007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0083" y="915566"/>
            <a:ext cx="111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Class data</a:t>
            </a:r>
          </a:p>
        </p:txBody>
      </p:sp>
    </p:spTree>
    <p:extLst>
      <p:ext uri="{BB962C8B-B14F-4D97-AF65-F5344CB8AC3E}">
        <p14:creationId xmlns:p14="http://schemas.microsoft.com/office/powerpoint/2010/main" val="3521706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Database Raeltime</a:t>
            </a:r>
          </a:p>
        </p:txBody>
      </p:sp>
      <p:pic>
        <p:nvPicPr>
          <p:cNvPr id="20482" name="Picture 2" descr="C:\Users\user\Pictures\pertemuan 8\database_realtime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4455"/>
            <a:ext cx="7796795" cy="284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2420" y="1735123"/>
            <a:ext cx="111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Class data</a:t>
            </a:r>
          </a:p>
        </p:txBody>
      </p:sp>
    </p:spTree>
    <p:extLst>
      <p:ext uri="{BB962C8B-B14F-4D97-AF65-F5344CB8AC3E}">
        <p14:creationId xmlns:p14="http://schemas.microsoft.com/office/powerpoint/2010/main" val="1365352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Progress Hasil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id-ID" dirty="0"/>
              <a:t> Database Realtime : Create dan Read (clear)</a:t>
            </a:r>
          </a:p>
        </p:txBody>
      </p:sp>
    </p:spTree>
    <p:extLst>
      <p:ext uri="{BB962C8B-B14F-4D97-AF65-F5344CB8AC3E}">
        <p14:creationId xmlns:p14="http://schemas.microsoft.com/office/powerpoint/2010/main" val="730449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Push Notifikasi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77486"/>
            <a:ext cx="6048672" cy="3714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2375" y="1008154"/>
            <a:ext cx="606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Buat Class MYFirebaseInstanceIdService.java  </a:t>
            </a:r>
            <a:r>
              <a:rPr lang="id-ID" dirty="0">
                <a:solidFill>
                  <a:schemeClr val="bg1"/>
                </a:solidFill>
                <a:sym typeface="Wingdings" pitchFamily="2" charset="2"/>
              </a:rPr>
              <a:t> Ketik dibawah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05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Push Notifikasi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161003"/>
            <a:ext cx="7560840" cy="3982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2375" y="791671"/>
            <a:ext cx="608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Buat Class MYFirebaseMessagingService.java  </a:t>
            </a:r>
            <a:r>
              <a:rPr lang="id-ID" dirty="0">
                <a:solidFill>
                  <a:schemeClr val="bg1"/>
                </a:solidFill>
                <a:sym typeface="Wingdings" pitchFamily="2" charset="2"/>
              </a:rPr>
              <a:t> Ketik dibawah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84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Menggunakan Push Notifikasi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934310"/>
            <a:ext cx="5132040" cy="4157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3013170"/>
            <a:ext cx="28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Tambahkan beberapa script </a:t>
            </a:r>
          </a:p>
          <a:p>
            <a:r>
              <a:rPr lang="id-ID" dirty="0">
                <a:solidFill>
                  <a:schemeClr val="bg1"/>
                </a:solidFill>
              </a:rPr>
              <a:t>pada manifest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3507854"/>
            <a:ext cx="4483968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4476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id-ID" dirty="0"/>
              <a:t>Hasil</a:t>
            </a:r>
          </a:p>
        </p:txBody>
      </p:sp>
      <p:pic>
        <p:nvPicPr>
          <p:cNvPr id="5" name="Picture 2" descr="C:\Users\user\Pictures\pertemuan 8\database_realtime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2448272" cy="33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WhatsApp Image 2018-12-17 at 16.19.2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87" y="1220552"/>
            <a:ext cx="2478841" cy="33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WhatsApp Image 2018-12-17 at 16.19.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20552"/>
            <a:ext cx="2448272" cy="33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6417" y="85122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444" y="866174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Create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3041" y="851220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6566719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wnloads\WhatsApp Image 2018-12-17 at 16.22.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7574"/>
            <a:ext cx="2243174" cy="39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ownloads\WhatsApp Image 2018-12-17 at 16.22.4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5352"/>
            <a:ext cx="2335673" cy="41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8760" y="605862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Android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8247" y="620816"/>
            <a:ext cx="106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Notifikasi</a:t>
            </a:r>
          </a:p>
        </p:txBody>
      </p:sp>
    </p:spTree>
    <p:extLst>
      <p:ext uri="{BB962C8B-B14F-4D97-AF65-F5344CB8AC3E}">
        <p14:creationId xmlns:p14="http://schemas.microsoft.com/office/powerpoint/2010/main" val="3234446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5475"/>
          </a:xfrm>
        </p:spPr>
        <p:txBody>
          <a:bodyPr>
            <a:normAutofit fontScale="90000"/>
          </a:bodyPr>
          <a:lstStyle/>
          <a:p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454"/>
            <a:ext cx="8229600" cy="3620592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id-ID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https://putuguna.com/2016/06/pushnotificationd-firebase-secara-real-time-android.html</a:t>
            </a:r>
            <a:endParaRPr lang="id-ID" sz="2000" dirty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id-ID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https://firebase.google.com/docs/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id-ID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https://www.youtube.com/watch?v=QXPgMUSfYFI</a:t>
            </a:r>
            <a:endParaRPr lang="en-ID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ID" sz="2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https://komputasistat.blogspot.com/2016/09/mendaftar-akun-project-di-firebase_25.html</a:t>
            </a:r>
            <a:r>
              <a:rPr lang="en-ID" sz="2000" dirty="0"/>
              <a:t> 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ID" sz="20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https://firebase.google.com/docs/database/?hl=ID</a:t>
            </a:r>
            <a:endParaRPr lang="en-ID" sz="2000" dirty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ID" sz="2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https://komputasistat.blogspot.com/2016/09/mendaftar-akun-project-di-firebase_25.html</a:t>
            </a:r>
            <a:endParaRPr lang="en-ID" sz="2000" dirty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ID" sz="20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https://coolnetkid.wordpress.com/2016/09/08/android-apa-itu-firebase/</a:t>
            </a:r>
            <a:endParaRPr lang="en-ID" sz="2000" dirty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ID" sz="20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https://firebase.google.com/docs/database/?hl=ID</a:t>
            </a:r>
            <a:endParaRPr lang="en-ID" sz="2000" dirty="0"/>
          </a:p>
          <a:p>
            <a:pPr algn="l"/>
            <a:endParaRPr lang="en-ID" sz="2000" dirty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en-ID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id-ID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14350" indent="-514350" algn="l">
              <a:buAutoNum type="arabicPeriod"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65813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Fitur Firebase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1.</a:t>
            </a:r>
            <a:r>
              <a:rPr lang="id-ID" dirty="0"/>
              <a:t> </a:t>
            </a:r>
            <a:r>
              <a:rPr lang="en-US" dirty="0"/>
              <a:t>Firebase Analytics.</a:t>
            </a:r>
            <a:br>
              <a:rPr lang="en-US" dirty="0"/>
            </a:br>
            <a:r>
              <a:rPr lang="en-US" dirty="0"/>
              <a:t>2. Firebase Cloud Messaging </a:t>
            </a:r>
            <a:r>
              <a:rPr lang="en-US" dirty="0" err="1"/>
              <a:t>dan</a:t>
            </a:r>
            <a:r>
              <a:rPr lang="en-US" dirty="0"/>
              <a:t> Notifications.</a:t>
            </a:r>
            <a:br>
              <a:rPr lang="en-US" dirty="0"/>
            </a:br>
            <a:r>
              <a:rPr lang="en-US" dirty="0"/>
              <a:t>3. Firebase Authentication.</a:t>
            </a:r>
            <a:br>
              <a:rPr lang="en-US" dirty="0"/>
            </a:br>
            <a:r>
              <a:rPr lang="en-US" dirty="0"/>
              <a:t>4. Firebase Remote </a:t>
            </a:r>
            <a:r>
              <a:rPr lang="en-US" dirty="0" err="1"/>
              <a:t>Config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5. Firebase Real Time Database.</a:t>
            </a:r>
            <a:br>
              <a:rPr lang="en-US" dirty="0"/>
            </a:br>
            <a:r>
              <a:rPr lang="en-US" dirty="0"/>
              <a:t>6. Firebase Crash Reporting.</a:t>
            </a:r>
          </a:p>
          <a:p>
            <a:pPr algn="l"/>
            <a:endParaRPr lang="id-ID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64" y="13876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934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19622"/>
            <a:ext cx="7772400" cy="1021556"/>
          </a:xfrm>
        </p:spPr>
        <p:txBody>
          <a:bodyPr/>
          <a:lstStyle/>
          <a:p>
            <a:r>
              <a:rPr lang="id-ID" dirty="0"/>
              <a:t>Thanks You</a:t>
            </a:r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159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6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Kelebihan Firebase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 err="1"/>
              <a:t>Kelebihan</a:t>
            </a:r>
            <a:endParaRPr lang="en-US" b="1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Free,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developer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Firebase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responsif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 err="1"/>
              <a:t>Tanpa</a:t>
            </a:r>
            <a:r>
              <a:rPr lang="en-US" dirty="0"/>
              <a:t> SQL, Firebase </a:t>
            </a:r>
            <a:r>
              <a:rPr lang="en-US" dirty="0" err="1"/>
              <a:t>menggunakan</a:t>
            </a:r>
            <a:r>
              <a:rPr lang="en-US" dirty="0"/>
              <a:t> JSON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SDK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Android, </a:t>
            </a:r>
            <a:r>
              <a:rPr lang="en-US" dirty="0" err="1"/>
              <a:t>iOS</a:t>
            </a:r>
            <a:r>
              <a:rPr lang="en-US" dirty="0"/>
              <a:t>, JavaScript, Java, Objective-C, swift </a:t>
            </a:r>
            <a:r>
              <a:rPr lang="en-US" dirty="0" err="1"/>
              <a:t>dan</a:t>
            </a:r>
            <a:r>
              <a:rPr lang="en-US" dirty="0"/>
              <a:t> Node.js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User friendly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Event-oriented</a:t>
            </a:r>
            <a:r>
              <a:rPr lang="id-ID" dirty="0"/>
              <a:t>, dll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endParaRPr lang="id-ID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876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4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Kekurangan Firebase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/>
              <a:t>Kekurangan</a:t>
            </a:r>
            <a:endParaRPr lang="en-US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node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(yang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Free </a:t>
            </a:r>
            <a:r>
              <a:rPr lang="en-US" dirty="0" err="1"/>
              <a:t>dibatasi</a:t>
            </a:r>
            <a:r>
              <a:rPr lang="en-US" dirty="0"/>
              <a:t> 100)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Format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SQL, </a:t>
            </a:r>
            <a:r>
              <a:rPr lang="en-US" dirty="0" err="1"/>
              <a:t>melainkan</a:t>
            </a:r>
            <a:r>
              <a:rPr lang="en-US" dirty="0"/>
              <a:t> JSON yang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menyulitkan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migrasi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Karena</a:t>
            </a:r>
            <a:r>
              <a:rPr lang="en-US" dirty="0"/>
              <a:t> Firebase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memberatkan</a:t>
            </a:r>
            <a:r>
              <a:rPr lang="en-US" dirty="0"/>
              <a:t> developer </a:t>
            </a:r>
            <a:r>
              <a:rPr lang="en-US" dirty="0" err="1"/>
              <a:t>pada</a:t>
            </a:r>
            <a:r>
              <a:rPr lang="en-US" dirty="0"/>
              <a:t> server-side,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konsekuensinya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API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di front-end/client-side</a:t>
            </a:r>
          </a:p>
          <a:p>
            <a:pPr marL="514350" indent="-514350" algn="just">
              <a:buFont typeface="+mj-lt"/>
              <a:buAutoNum type="arabicPeriod"/>
            </a:pPr>
            <a:endParaRPr lang="id-ID" dirty="0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876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2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SHA1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id-ID" dirty="0"/>
              <a:t>Cara mendaftarkan aplikasi android pada firebase adalah dengan cara SHA1  sebagai berikut :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982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99282"/>
      </p:ext>
    </p:extLst>
  </p:cSld>
  <p:clrMapOvr>
    <a:masterClrMapping/>
  </p:clrMapOvr>
</p:sld>
</file>

<file path=ppt/theme/theme1.xml><?xml version="1.0" encoding="utf-8"?>
<a:theme xmlns:a="http://schemas.openxmlformats.org/drawingml/2006/main" name="6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647</Template>
  <TotalTime>108</TotalTime>
  <Words>747</Words>
  <Application>Microsoft Office PowerPoint</Application>
  <PresentationFormat>On-screen Show (16:9)</PresentationFormat>
  <Paragraphs>152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647</vt:lpstr>
      <vt:lpstr>Kelompok 2</vt:lpstr>
      <vt:lpstr>Pembahasan</vt:lpstr>
      <vt:lpstr>Firebase</vt:lpstr>
      <vt:lpstr>Pengertian Firebase</vt:lpstr>
      <vt:lpstr>Sejarah Firebase</vt:lpstr>
      <vt:lpstr>Fitur Firebase</vt:lpstr>
      <vt:lpstr>Kelebihan Firebase</vt:lpstr>
      <vt:lpstr>Kekurangan Firebase</vt:lpstr>
      <vt:lpstr>SHA1</vt:lpstr>
      <vt:lpstr>Buat projek pada firebase</vt:lpstr>
      <vt:lpstr>PowerPoint Presentation</vt:lpstr>
      <vt:lpstr>PowerPoint Presentation</vt:lpstr>
      <vt:lpstr>PowerPoint Presentation</vt:lpstr>
      <vt:lpstr>PowerPoint Presentation</vt:lpstr>
      <vt:lpstr>Tampilan Home Firebase</vt:lpstr>
      <vt:lpstr>Buat Projek Android Studio</vt:lpstr>
      <vt:lpstr>PowerPoint Presentation</vt:lpstr>
      <vt:lpstr>PowerPoint Presentation</vt:lpstr>
      <vt:lpstr>PowerPoint Presentation</vt:lpstr>
      <vt:lpstr>Register App step 1</vt:lpstr>
      <vt:lpstr>Ambil SHA-1 android studio</vt:lpstr>
      <vt:lpstr>SHA-1 Android studio pada terminal</vt:lpstr>
      <vt:lpstr>Register App step 1</vt:lpstr>
      <vt:lpstr>Register App step 2</vt:lpstr>
      <vt:lpstr>Register App step 2</vt:lpstr>
      <vt:lpstr>Register App step 2</vt:lpstr>
      <vt:lpstr>Register App step 2</vt:lpstr>
      <vt:lpstr>Selesai dan sudah terdaftar</vt:lpstr>
      <vt:lpstr>Realtime Database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Progress Pembuatan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Progress Pembuatan</vt:lpstr>
      <vt:lpstr>Menggunakan Database Raeltime</vt:lpstr>
      <vt:lpstr>Menggunakan Database Raeltime</vt:lpstr>
      <vt:lpstr>Menggunakan Database Raeltime</vt:lpstr>
      <vt:lpstr>Menggunakan Database Raeltime</vt:lpstr>
      <vt:lpstr>Menggunakan Database Raeltime</vt:lpstr>
      <vt:lpstr>Progress Hasil</vt:lpstr>
      <vt:lpstr>Menggunakan Push Notifikasi</vt:lpstr>
      <vt:lpstr>Menggunakan Push Notifikasi</vt:lpstr>
      <vt:lpstr>Menggunakan Push Notifikasi</vt:lpstr>
      <vt:lpstr>Hasil</vt:lpstr>
      <vt:lpstr>PowerPoint Presentation</vt:lpstr>
      <vt:lpstr>Referensi</vt:lpstr>
      <vt:lpstr>Thanks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2</dc:title>
  <dc:creator>user</dc:creator>
  <cp:lastModifiedBy>ASUS</cp:lastModifiedBy>
  <cp:revision>168</cp:revision>
  <dcterms:created xsi:type="dcterms:W3CDTF">2018-12-15T07:20:24Z</dcterms:created>
  <dcterms:modified xsi:type="dcterms:W3CDTF">2018-12-17T09:39:32Z</dcterms:modified>
</cp:coreProperties>
</file>