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8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58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58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59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93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40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25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2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7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2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14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5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1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6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5DE8460-023F-46F6-BE9F-4FFBE7AA6DAF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C309231-78C7-4CB2-A417-F40D620C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9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0846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d-ID" sz="4000" b="1" dirty="0" smtClean="0">
                <a:latin typeface="Times New Roman" panose="02020603050405020304" pitchFamily="18" charset="0"/>
                <a:ea typeface="Karla" pitchFamily="2" charset="0"/>
                <a:cs typeface="Times New Roman" panose="02020603050405020304" pitchFamily="18" charset="0"/>
              </a:rPr>
              <a:t>Accessing Phone services (Call, SMS, MMS) </a:t>
            </a:r>
            <a:r>
              <a:rPr lang="en-ID" sz="4000" b="1" dirty="0" smtClean="0">
                <a:latin typeface="Times New Roman" panose="02020603050405020304" pitchFamily="18" charset="0"/>
                <a:ea typeface="Karla" pitchFamily="2" charset="0"/>
                <a:cs typeface="Times New Roman" panose="02020603050405020304" pitchFamily="18" charset="0"/>
              </a:rPr>
              <a:t/>
            </a:r>
            <a:br>
              <a:rPr lang="en-ID" sz="4000" b="1" dirty="0" smtClean="0">
                <a:latin typeface="Times New Roman" panose="02020603050405020304" pitchFamily="18" charset="0"/>
                <a:ea typeface="Karla" pitchFamily="2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31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SMS yang </a:t>
            </a:r>
            <a:r>
              <a:rPr lang="en-US" dirty="0" err="1" smtClean="0"/>
              <a:t>masuk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aplikasimu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ponsel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terbaik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mendaftarkan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broadcast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receiber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dinotifikasikan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meskipun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Menambahkan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Tambahkan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RECEIVE_SMS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AndroidMarket.xml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4584610"/>
            <a:ext cx="9444895" cy="72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793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228" y="2343955"/>
            <a:ext cx="10515600" cy="541710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pastikan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apkikasi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runtime.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MainActivity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class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RECEIVE_SMS.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Broadcast Receiver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SmsMessage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createFormPdu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(byte[]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melewatkannya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PDU (Protocol data unit).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tambahkan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array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61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id-ID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Permadi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Endro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(16.11.0183)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Ikur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Iswara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(16.11.0189)</a:t>
            </a:r>
            <a:endParaRPr lang="id-ID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Khilmi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Choerul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Fuadi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(16.11.0196)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Fajar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Permana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(16.11.0220)</a:t>
            </a:r>
          </a:p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Gilang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Dwi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Prasetyo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(16.11.0227)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Fathurrohman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(16.11.0249)</a:t>
            </a:r>
          </a:p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Firdaus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(16.11.0258)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Rizqi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 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(16.11.0260)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Ferry Putra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Wijaya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(16.11.0261)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Deva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Mayyella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(16.11.0265)</a:t>
            </a:r>
          </a:p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Gatra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Wira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Malik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(16.11.0269)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72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569614" y="2015544"/>
            <a:ext cx="3181081" cy="4636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id-I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Perizinan akses perangkat keras telpon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Callout 6"/>
          <p:cNvSpPr/>
          <p:nvPr/>
        </p:nvSpPr>
        <p:spPr>
          <a:xfrm flipH="1">
            <a:off x="1105975" y="1564784"/>
            <a:ext cx="515155" cy="50227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855855" y="1944710"/>
            <a:ext cx="3181081" cy="4636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intent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mengirim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SMS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MMS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Callout 8"/>
          <p:cNvSpPr/>
          <p:nvPr/>
        </p:nvSpPr>
        <p:spPr>
          <a:xfrm flipH="1">
            <a:off x="3909273" y="4984745"/>
            <a:ext cx="515155" cy="50227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855854" y="3141070"/>
            <a:ext cx="3181081" cy="4636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SMS manager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mengirim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Callout 10"/>
          <p:cNvSpPr/>
          <p:nvPr/>
        </p:nvSpPr>
        <p:spPr>
          <a:xfrm flipH="1">
            <a:off x="1072168" y="2761446"/>
            <a:ext cx="515155" cy="50227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1569613" y="3141070"/>
            <a:ext cx="3181081" cy="4636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Memulai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Callout 12"/>
          <p:cNvSpPr/>
          <p:nvPr/>
        </p:nvSpPr>
        <p:spPr>
          <a:xfrm flipH="1">
            <a:off x="1101681" y="3794673"/>
            <a:ext cx="515155" cy="50227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1569612" y="4223969"/>
            <a:ext cx="3181081" cy="4636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konektivitas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status SIM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Callout 14"/>
          <p:cNvSpPr/>
          <p:nvPr/>
        </p:nvSpPr>
        <p:spPr>
          <a:xfrm flipH="1">
            <a:off x="6333184" y="3850784"/>
            <a:ext cx="515155" cy="50227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4377206" y="5354256"/>
            <a:ext cx="3181081" cy="68593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Memantau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konektivitas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data,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status SIM.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Callout 16"/>
          <p:cNvSpPr/>
          <p:nvPr/>
        </p:nvSpPr>
        <p:spPr>
          <a:xfrm flipH="1">
            <a:off x="6333185" y="2776940"/>
            <a:ext cx="515155" cy="50227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6855853" y="4223969"/>
            <a:ext cx="3181081" cy="4636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Menangani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SMS yang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Callout 18"/>
          <p:cNvSpPr/>
          <p:nvPr/>
        </p:nvSpPr>
        <p:spPr>
          <a:xfrm flipH="1">
            <a:off x="6353578" y="1564784"/>
            <a:ext cx="515155" cy="50227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48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Perizinan akses perangkat keras telpon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557" y="2616379"/>
            <a:ext cx="8825659" cy="34163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dibuatnya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—data,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perangkat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perangkat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miliknya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perangkat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bertanya-tanya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perangkat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pun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932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544" y="2165618"/>
            <a:ext cx="8825659" cy="34163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meminta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tambahkan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atribut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&lt;uses-permission&gt;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file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manifes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Android,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diminta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kamera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454" y="3241607"/>
            <a:ext cx="6909512" cy="693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01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Memulai panggilan telepon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perangkat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buka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ponsel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Pilih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orang yang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memasukkan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tap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Tombol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Tombol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tersimpan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tap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Kami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menampilkan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disarankan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dihubungi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dihubungi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tap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Terbaru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Terbaru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disimpan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tap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selesai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tap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Akhiri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tombol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akhiri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diperkecil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panggilan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layar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0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VIEW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VIEW Intent,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hampir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View Intent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diarahkan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 default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kepunyaan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Android,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mengirim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 SMS Manager untuk mengirim pesan SMS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284" y="2590621"/>
            <a:ext cx="8825659" cy="34163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SMSManager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class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OS Android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dikhususkan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mengakses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fitur-fitur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 di Android. Kita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mengirim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dituju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SMSManager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SMS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dikirim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membutuhkan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 lain. </a:t>
            </a:r>
          </a:p>
        </p:txBody>
      </p:sp>
    </p:spTree>
    <p:extLst>
      <p:ext uri="{BB962C8B-B14F-4D97-AF65-F5344CB8AC3E}">
        <p14:creationId xmlns:p14="http://schemas.microsoft.com/office/powerpoint/2010/main" val="346314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228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SMS manager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memanggil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method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sendTextMessage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pengirim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SMS, intent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dieksekusi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berhasil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terkirim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intent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dieksekusi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tutorial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mengisikan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telepon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94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121</TotalTime>
  <Words>578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Karla</vt:lpstr>
      <vt:lpstr>Times New Roman</vt:lpstr>
      <vt:lpstr>Wingdings 3</vt:lpstr>
      <vt:lpstr>Ion Boardroom</vt:lpstr>
      <vt:lpstr>Accessing Phone services (Call, SMS, MMS)   </vt:lpstr>
      <vt:lpstr>PowerPoint Presentation</vt:lpstr>
      <vt:lpstr>PowerPoint Presentation</vt:lpstr>
      <vt:lpstr>Perizinan akses perangkat keras telpon </vt:lpstr>
      <vt:lpstr>PowerPoint Presentation</vt:lpstr>
      <vt:lpstr>Memulai panggilan telepon</vt:lpstr>
      <vt:lpstr>Menggunakan VIEW Intent</vt:lpstr>
      <vt:lpstr>Menggunakan SMS Manager untuk mengirim pesan SMS </vt:lpstr>
      <vt:lpstr>PowerPoint Presentation</vt:lpstr>
      <vt:lpstr>Menangani pesan SMS yang masuk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ikurtri@gmail.com</dc:creator>
  <cp:lastModifiedBy>ikurtri@gmail.com</cp:lastModifiedBy>
  <cp:revision>12</cp:revision>
  <dcterms:created xsi:type="dcterms:W3CDTF">2018-12-03T08:38:43Z</dcterms:created>
  <dcterms:modified xsi:type="dcterms:W3CDTF">2018-12-03T10:50:18Z</dcterms:modified>
</cp:coreProperties>
</file>