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4" r:id="rId3"/>
    <p:sldId id="266" r:id="rId4"/>
    <p:sldId id="267" r:id="rId5"/>
    <p:sldId id="268" r:id="rId6"/>
    <p:sldId id="269" r:id="rId7"/>
    <p:sldId id="257" r:id="rId8"/>
    <p:sldId id="258" r:id="rId9"/>
    <p:sldId id="259" r:id="rId10"/>
    <p:sldId id="260" r:id="rId11"/>
    <p:sldId id="261" r:id="rId12"/>
    <p:sldId id="263" r:id="rId13"/>
    <p:sldId id="262" r:id="rId14"/>
    <p:sldId id="264" r:id="rId15"/>
    <p:sldId id="265" r:id="rId16"/>
    <p:sldId id="270" r:id="rId17"/>
    <p:sldId id="271"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1" autoAdjust="0"/>
    <p:restoredTop sz="94660"/>
  </p:normalViewPr>
  <p:slideViewPr>
    <p:cSldViewPr snapToGrid="0">
      <p:cViewPr varScale="1">
        <p:scale>
          <a:sx n="120" d="100"/>
          <a:sy n="120" d="100"/>
        </p:scale>
        <p:origin x="148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10/10/2018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10/10/2018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10/10/2018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10/10/2018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10/10/2018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10/10/2018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10/10/2018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10/10/2018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10/10/2018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10/10/2018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10/10/2018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10/10/2018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10/10/2018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10/10/2018</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10/10/2018</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medium.com/androiddevelopers/building-a-responsive-ui-in-android-7dc7e4efcbb3" TargetMode="External"/><Relationship Id="rId2" Type="http://schemas.openxmlformats.org/officeDocument/2006/relationships/hyperlink" Target="https://www.webfuel.com/what-is-a-responsive-user-interface" TargetMode="External"/><Relationship Id="rId1" Type="http://schemas.openxmlformats.org/officeDocument/2006/relationships/slideLayout" Target="../slideLayouts/slideLayout2.xml"/><Relationship Id="rId6" Type="http://schemas.openxmlformats.org/officeDocument/2006/relationships/hyperlink" Target="https://developer.android.com/guide/practices/screens_support?hl=id" TargetMode="External"/><Relationship Id="rId5" Type="http://schemas.openxmlformats.org/officeDocument/2006/relationships/hyperlink" Target="http://vinodicky104.blogspot.com/2014/08/pemrograman-mobile.html" TargetMode="External"/><Relationship Id="rId4" Type="http://schemas.openxmlformats.org/officeDocument/2006/relationships/hyperlink" Target="https://androidkungfu.wordpress.com/2011/09/18/menangani-masalah-ukuran-layar-dalam-mendevelop-aplikasi-androi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DC710-067C-46FC-A562-9B239ED32334}"/>
              </a:ext>
            </a:extLst>
          </p:cNvPr>
          <p:cNvSpPr>
            <a:spLocks noGrp="1"/>
          </p:cNvSpPr>
          <p:nvPr>
            <p:ph type="ctrTitle"/>
          </p:nvPr>
        </p:nvSpPr>
        <p:spPr>
          <a:xfrm>
            <a:off x="187570" y="0"/>
            <a:ext cx="11194432" cy="4420199"/>
          </a:xfrm>
        </p:spPr>
        <p:txBody>
          <a:bodyPr/>
          <a:lstStyle/>
          <a:p>
            <a:br>
              <a:rPr lang="en-US" sz="2400" dirty="0"/>
            </a:br>
            <a:br>
              <a:rPr lang="en-US" sz="2400" dirty="0"/>
            </a:br>
            <a:br>
              <a:rPr lang="en-US" sz="2400" dirty="0"/>
            </a:br>
            <a:br>
              <a:rPr lang="en-US" sz="2400" dirty="0"/>
            </a:br>
            <a:br>
              <a:rPr lang="en-US" sz="2400" dirty="0"/>
            </a:br>
            <a:endParaRPr lang="en-US" sz="2400" dirty="0"/>
          </a:p>
        </p:txBody>
      </p:sp>
      <p:sp>
        <p:nvSpPr>
          <p:cNvPr id="3" name="Subtitle 2">
            <a:extLst>
              <a:ext uri="{FF2B5EF4-FFF2-40B4-BE49-F238E27FC236}">
                <a16:creationId xmlns:a16="http://schemas.microsoft.com/office/drawing/2014/main" id="{0E56E300-F993-4B6B-BB2B-606B79FE1447}"/>
              </a:ext>
            </a:extLst>
          </p:cNvPr>
          <p:cNvSpPr>
            <a:spLocks noGrp="1"/>
          </p:cNvSpPr>
          <p:nvPr>
            <p:ph type="subTitle" idx="1"/>
          </p:nvPr>
        </p:nvSpPr>
        <p:spPr>
          <a:xfrm>
            <a:off x="469127" y="207914"/>
            <a:ext cx="10912871" cy="6375765"/>
          </a:xfrm>
        </p:spPr>
        <p:txBody>
          <a:bodyPr>
            <a:noAutofit/>
          </a:bodyPr>
          <a:lstStyle/>
          <a:p>
            <a:pPr algn="ctr"/>
            <a:r>
              <a:rPr lang="en-US" sz="3600" b="1" dirty="0"/>
              <a:t>PEMROGRAMAN MOBILE 2</a:t>
            </a:r>
          </a:p>
          <a:p>
            <a:pPr algn="ctr"/>
            <a:endParaRPr lang="en-US" sz="3600" b="1" dirty="0"/>
          </a:p>
          <a:p>
            <a:pPr algn="ctr"/>
            <a:endParaRPr lang="en-US" sz="3600" b="1" dirty="0"/>
          </a:p>
          <a:p>
            <a:pPr algn="ctr"/>
            <a:endParaRPr lang="en-US" sz="3600" b="1" dirty="0"/>
          </a:p>
          <a:p>
            <a:pPr algn="ctr"/>
            <a:endParaRPr lang="en-US" sz="3600" b="1" dirty="0"/>
          </a:p>
          <a:p>
            <a:r>
              <a:rPr lang="en-US" sz="3600" b="1" dirty="0"/>
              <a:t>	PENGANTAR AWAL PEMROGRAMAN MOBILE</a:t>
            </a:r>
          </a:p>
        </p:txBody>
      </p:sp>
      <p:pic>
        <p:nvPicPr>
          <p:cNvPr id="5" name="Picture 4">
            <a:extLst>
              <a:ext uri="{FF2B5EF4-FFF2-40B4-BE49-F238E27FC236}">
                <a16:creationId xmlns:a16="http://schemas.microsoft.com/office/drawing/2014/main" id="{9D6A2C2D-5167-4481-B6DF-B1D2BD977614}"/>
              </a:ext>
            </a:extLst>
          </p:cNvPr>
          <p:cNvPicPr>
            <a:picLocks noChangeAspect="1"/>
          </p:cNvPicPr>
          <p:nvPr/>
        </p:nvPicPr>
        <p:blipFill>
          <a:blip r:embed="rId2"/>
          <a:stretch>
            <a:fillRect/>
          </a:stretch>
        </p:blipFill>
        <p:spPr>
          <a:xfrm>
            <a:off x="4662611" y="1073426"/>
            <a:ext cx="2698235" cy="2698235"/>
          </a:xfrm>
          <a:prstGeom prst="rect">
            <a:avLst/>
          </a:prstGeom>
        </p:spPr>
      </p:pic>
    </p:spTree>
    <p:extLst>
      <p:ext uri="{BB962C8B-B14F-4D97-AF65-F5344CB8AC3E}">
        <p14:creationId xmlns:p14="http://schemas.microsoft.com/office/powerpoint/2010/main" val="15917560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34F68-2933-4D3F-93F5-AABCDC7CAF90}"/>
              </a:ext>
            </a:extLst>
          </p:cNvPr>
          <p:cNvSpPr>
            <a:spLocks noGrp="1"/>
          </p:cNvSpPr>
          <p:nvPr>
            <p:ph type="title"/>
          </p:nvPr>
        </p:nvSpPr>
        <p:spPr/>
        <p:txBody>
          <a:bodyPr/>
          <a:lstStyle/>
          <a:p>
            <a:pPr algn="ctr"/>
            <a:r>
              <a:rPr lang="en-US" dirty="0"/>
              <a:t>Multi </a:t>
            </a:r>
            <a:r>
              <a:rPr lang="en-US" dirty="0" err="1"/>
              <a:t>Ukuran</a:t>
            </a:r>
            <a:r>
              <a:rPr lang="en-US" dirty="0"/>
              <a:t> </a:t>
            </a:r>
            <a:r>
              <a:rPr lang="en-US" dirty="0" err="1"/>
              <a:t>Layar</a:t>
            </a:r>
            <a:endParaRPr lang="en-US" dirty="0"/>
          </a:p>
        </p:txBody>
      </p:sp>
      <p:sp>
        <p:nvSpPr>
          <p:cNvPr id="3" name="Content Placeholder 2">
            <a:extLst>
              <a:ext uri="{FF2B5EF4-FFF2-40B4-BE49-F238E27FC236}">
                <a16:creationId xmlns:a16="http://schemas.microsoft.com/office/drawing/2014/main" id="{C0E7B4BC-1A4B-4326-AA06-24EE8252A33A}"/>
              </a:ext>
            </a:extLst>
          </p:cNvPr>
          <p:cNvSpPr>
            <a:spLocks noGrp="1"/>
          </p:cNvSpPr>
          <p:nvPr>
            <p:ph idx="1"/>
          </p:nvPr>
        </p:nvSpPr>
        <p:spPr/>
        <p:txBody>
          <a:bodyPr/>
          <a:lstStyle/>
          <a:p>
            <a:pPr marL="0" indent="0">
              <a:buNone/>
            </a:pPr>
            <a:r>
              <a:rPr lang="en-US" dirty="0"/>
              <a:t>	Karena Anda </a:t>
            </a:r>
            <a:r>
              <a:rPr lang="en-US" dirty="0" err="1"/>
              <a:t>mendesain</a:t>
            </a:r>
            <a:r>
              <a:rPr lang="en-US" dirty="0"/>
              <a:t> UI </a:t>
            </a:r>
            <a:r>
              <a:rPr lang="en-US" dirty="0" err="1"/>
              <a:t>untuk</a:t>
            </a:r>
            <a:r>
              <a:rPr lang="en-US" dirty="0"/>
              <a:t> </a:t>
            </a:r>
            <a:r>
              <a:rPr lang="en-US" dirty="0" err="1"/>
              <a:t>ukuran</a:t>
            </a:r>
            <a:r>
              <a:rPr lang="en-US" dirty="0"/>
              <a:t> </a:t>
            </a:r>
            <a:r>
              <a:rPr lang="en-US" dirty="0" err="1"/>
              <a:t>layar</a:t>
            </a:r>
            <a:r>
              <a:rPr lang="en-US" dirty="0"/>
              <a:t> </a:t>
            </a:r>
            <a:r>
              <a:rPr lang="en-US" dirty="0" err="1"/>
              <a:t>berbeda</a:t>
            </a:r>
            <a:r>
              <a:rPr lang="en-US" dirty="0"/>
              <a:t>, Anda </a:t>
            </a:r>
            <a:r>
              <a:rPr lang="en-US" dirty="0" err="1"/>
              <a:t>akan</a:t>
            </a:r>
            <a:r>
              <a:rPr lang="en-US" dirty="0"/>
              <a:t> </a:t>
            </a:r>
            <a:r>
              <a:rPr lang="en-US" dirty="0" err="1"/>
              <a:t>mengetahui</a:t>
            </a:r>
            <a:r>
              <a:rPr lang="en-US" dirty="0"/>
              <a:t> </a:t>
            </a:r>
            <a:r>
              <a:rPr lang="en-US" dirty="0" err="1"/>
              <a:t>bahwa</a:t>
            </a:r>
            <a:r>
              <a:rPr lang="en-US" dirty="0"/>
              <a:t> </a:t>
            </a:r>
            <a:r>
              <a:rPr lang="en-US" dirty="0" err="1"/>
              <a:t>setiap</a:t>
            </a:r>
            <a:r>
              <a:rPr lang="en-US" dirty="0"/>
              <a:t> </a:t>
            </a:r>
            <a:r>
              <a:rPr lang="en-US" dirty="0" err="1"/>
              <a:t>desain</a:t>
            </a:r>
            <a:r>
              <a:rPr lang="en-US" dirty="0"/>
              <a:t> </a:t>
            </a:r>
            <a:r>
              <a:rPr lang="en-US" dirty="0" err="1"/>
              <a:t>memerlukan</a:t>
            </a:r>
            <a:r>
              <a:rPr lang="en-US" dirty="0"/>
              <a:t> </a:t>
            </a:r>
            <a:r>
              <a:rPr lang="en-US" dirty="0" err="1"/>
              <a:t>jumlah</a:t>
            </a:r>
            <a:r>
              <a:rPr lang="en-US" dirty="0"/>
              <a:t> </a:t>
            </a:r>
            <a:r>
              <a:rPr lang="en-US" dirty="0" err="1"/>
              <a:t>ruang</a:t>
            </a:r>
            <a:r>
              <a:rPr lang="en-US" dirty="0"/>
              <a:t> minimum. </a:t>
            </a:r>
            <a:r>
              <a:rPr lang="en-US" dirty="0" err="1"/>
              <a:t>Jadi</a:t>
            </a:r>
            <a:r>
              <a:rPr lang="en-US" dirty="0"/>
              <a:t>, </a:t>
            </a:r>
            <a:r>
              <a:rPr lang="en-US" dirty="0" err="1"/>
              <a:t>setiap</a:t>
            </a:r>
            <a:r>
              <a:rPr lang="en-US" dirty="0"/>
              <a:t> </a:t>
            </a:r>
            <a:r>
              <a:rPr lang="en-US" dirty="0" err="1"/>
              <a:t>ukuran</a:t>
            </a:r>
            <a:r>
              <a:rPr lang="en-US" dirty="0"/>
              <a:t> </a:t>
            </a:r>
            <a:r>
              <a:rPr lang="en-US" dirty="0" err="1"/>
              <a:t>layar</a:t>
            </a:r>
            <a:r>
              <a:rPr lang="en-US" dirty="0"/>
              <a:t> </a:t>
            </a:r>
            <a:r>
              <a:rPr lang="en-US" dirty="0" err="1"/>
              <a:t>umum</a:t>
            </a:r>
            <a:r>
              <a:rPr lang="en-US" dirty="0"/>
              <a:t> di </a:t>
            </a:r>
            <a:r>
              <a:rPr lang="en-US" dirty="0" err="1"/>
              <a:t>atas</a:t>
            </a:r>
            <a:r>
              <a:rPr lang="en-US" dirty="0"/>
              <a:t> </a:t>
            </a:r>
            <a:r>
              <a:rPr lang="en-US" dirty="0" err="1"/>
              <a:t>memiliki</a:t>
            </a:r>
            <a:r>
              <a:rPr lang="en-US" dirty="0"/>
              <a:t> </a:t>
            </a:r>
            <a:r>
              <a:rPr lang="en-US" dirty="0" err="1"/>
              <a:t>resolusi</a:t>
            </a:r>
            <a:r>
              <a:rPr lang="en-US" dirty="0"/>
              <a:t> minimum yang </a:t>
            </a:r>
            <a:r>
              <a:rPr lang="en-US" dirty="0" err="1"/>
              <a:t>didefinisikan</a:t>
            </a:r>
            <a:r>
              <a:rPr lang="en-US" dirty="0"/>
              <a:t> oleh </a:t>
            </a:r>
            <a:r>
              <a:rPr lang="en-US" dirty="0" err="1"/>
              <a:t>sistem</a:t>
            </a:r>
            <a:r>
              <a:rPr lang="en-US" dirty="0"/>
              <a:t>. </a:t>
            </a:r>
            <a:r>
              <a:rPr lang="en-US" dirty="0" err="1"/>
              <a:t>Ukuran</a:t>
            </a:r>
            <a:r>
              <a:rPr lang="en-US" dirty="0"/>
              <a:t> minimum </a:t>
            </a:r>
            <a:r>
              <a:rPr lang="en-US" dirty="0" err="1"/>
              <a:t>ini</a:t>
            </a:r>
            <a:r>
              <a:rPr lang="en-US" dirty="0"/>
              <a:t> </a:t>
            </a:r>
            <a:r>
              <a:rPr lang="en-US" dirty="0" err="1"/>
              <a:t>dalam</a:t>
            </a:r>
            <a:r>
              <a:rPr lang="en-US" dirty="0"/>
              <a:t> </a:t>
            </a:r>
            <a:r>
              <a:rPr lang="en-US" dirty="0" err="1"/>
              <a:t>satuan</a:t>
            </a:r>
            <a:r>
              <a:rPr lang="en-US" dirty="0"/>
              <a:t> "</a:t>
            </a:r>
            <a:r>
              <a:rPr lang="en-US" dirty="0" err="1"/>
              <a:t>dp</a:t>
            </a:r>
            <a:r>
              <a:rPr lang="en-US" dirty="0"/>
              <a:t>"—</a:t>
            </a:r>
            <a:r>
              <a:rPr lang="en-US" dirty="0" err="1"/>
              <a:t>satuan</a:t>
            </a:r>
            <a:r>
              <a:rPr lang="en-US" dirty="0"/>
              <a:t> yang </a:t>
            </a:r>
            <a:r>
              <a:rPr lang="en-US" dirty="0" err="1"/>
              <a:t>sama</a:t>
            </a:r>
            <a:r>
              <a:rPr lang="en-US" dirty="0"/>
              <a:t> yang </a:t>
            </a:r>
            <a:r>
              <a:rPr lang="en-US" dirty="0" err="1"/>
              <a:t>harus</a:t>
            </a:r>
            <a:r>
              <a:rPr lang="en-US" dirty="0"/>
              <a:t> Anda </a:t>
            </a:r>
            <a:r>
              <a:rPr lang="en-US" dirty="0" err="1"/>
              <a:t>gunakan</a:t>
            </a:r>
            <a:r>
              <a:rPr lang="en-US" dirty="0"/>
              <a:t> </a:t>
            </a:r>
            <a:r>
              <a:rPr lang="en-US" dirty="0" err="1"/>
              <a:t>saat</a:t>
            </a:r>
            <a:r>
              <a:rPr lang="en-US" dirty="0"/>
              <a:t> </a:t>
            </a:r>
            <a:r>
              <a:rPr lang="en-US" dirty="0" err="1"/>
              <a:t>mendefinisikan</a:t>
            </a:r>
            <a:r>
              <a:rPr lang="en-US" dirty="0"/>
              <a:t> layout—yang </a:t>
            </a:r>
            <a:r>
              <a:rPr lang="en-US" dirty="0" err="1"/>
              <a:t>memungkinkan</a:t>
            </a:r>
            <a:r>
              <a:rPr lang="en-US" dirty="0"/>
              <a:t> </a:t>
            </a:r>
            <a:r>
              <a:rPr lang="en-US" dirty="0" err="1"/>
              <a:t>sistem</a:t>
            </a:r>
            <a:r>
              <a:rPr lang="en-US" dirty="0"/>
              <a:t> </a:t>
            </a:r>
            <a:r>
              <a:rPr lang="en-US" dirty="0" err="1"/>
              <a:t>menghindari</a:t>
            </a:r>
            <a:r>
              <a:rPr lang="en-US" dirty="0"/>
              <a:t> </a:t>
            </a:r>
            <a:r>
              <a:rPr lang="en-US" dirty="0" err="1"/>
              <a:t>kekhawatiran</a:t>
            </a:r>
            <a:r>
              <a:rPr lang="en-US" dirty="0"/>
              <a:t> </a:t>
            </a:r>
            <a:r>
              <a:rPr lang="en-US" dirty="0" err="1"/>
              <a:t>tentang</a:t>
            </a:r>
            <a:r>
              <a:rPr lang="en-US" dirty="0"/>
              <a:t> </a:t>
            </a:r>
            <a:r>
              <a:rPr lang="en-US" dirty="0" err="1"/>
              <a:t>perubahan</a:t>
            </a:r>
            <a:r>
              <a:rPr lang="en-US" dirty="0"/>
              <a:t> </a:t>
            </a:r>
            <a:r>
              <a:rPr lang="en-US" dirty="0" err="1"/>
              <a:t>kepadatan</a:t>
            </a:r>
            <a:r>
              <a:rPr lang="en-US" dirty="0"/>
              <a:t> </a:t>
            </a:r>
            <a:r>
              <a:rPr lang="en-US" dirty="0" err="1"/>
              <a:t>layar</a:t>
            </a:r>
            <a:r>
              <a:rPr lang="en-US" dirty="0"/>
              <a:t>.</a:t>
            </a:r>
          </a:p>
          <a:p>
            <a:r>
              <a:rPr lang="en-US" i="1" dirty="0" err="1"/>
              <a:t>ekstra</a:t>
            </a:r>
            <a:r>
              <a:rPr lang="en-US" i="1" dirty="0"/>
              <a:t> </a:t>
            </a:r>
            <a:r>
              <a:rPr lang="en-US" i="1" dirty="0" err="1"/>
              <a:t>besar</a:t>
            </a:r>
            <a:r>
              <a:rPr lang="en-US" dirty="0"/>
              <a:t> </a:t>
            </a:r>
            <a:r>
              <a:rPr lang="en-US" dirty="0" err="1"/>
              <a:t>ukuran</a:t>
            </a:r>
            <a:r>
              <a:rPr lang="en-US" dirty="0"/>
              <a:t> </a:t>
            </a:r>
            <a:r>
              <a:rPr lang="en-US" dirty="0" err="1"/>
              <a:t>layar</a:t>
            </a:r>
            <a:r>
              <a:rPr lang="en-US" dirty="0"/>
              <a:t> minimal 960 </a:t>
            </a:r>
            <a:r>
              <a:rPr lang="en-US" dirty="0" err="1"/>
              <a:t>dp</a:t>
            </a:r>
            <a:r>
              <a:rPr lang="en-US" dirty="0"/>
              <a:t> x 720 </a:t>
            </a:r>
            <a:r>
              <a:rPr lang="en-US" dirty="0" err="1"/>
              <a:t>dp</a:t>
            </a:r>
            <a:endParaRPr lang="en-US" dirty="0"/>
          </a:p>
          <a:p>
            <a:r>
              <a:rPr lang="en-US" i="1" dirty="0" err="1"/>
              <a:t>besar</a:t>
            </a:r>
            <a:r>
              <a:rPr lang="en-US" dirty="0"/>
              <a:t> </a:t>
            </a:r>
            <a:r>
              <a:rPr lang="en-US" dirty="0" err="1"/>
              <a:t>ukuran</a:t>
            </a:r>
            <a:r>
              <a:rPr lang="en-US" dirty="0"/>
              <a:t> </a:t>
            </a:r>
            <a:r>
              <a:rPr lang="en-US" dirty="0" err="1"/>
              <a:t>layar</a:t>
            </a:r>
            <a:r>
              <a:rPr lang="en-US" dirty="0"/>
              <a:t> minimal 640 </a:t>
            </a:r>
            <a:r>
              <a:rPr lang="en-US" dirty="0" err="1"/>
              <a:t>dp</a:t>
            </a:r>
            <a:r>
              <a:rPr lang="en-US" dirty="0"/>
              <a:t> x 480 </a:t>
            </a:r>
            <a:r>
              <a:rPr lang="en-US" dirty="0" err="1"/>
              <a:t>dp</a:t>
            </a:r>
            <a:endParaRPr lang="en-US" dirty="0"/>
          </a:p>
          <a:p>
            <a:r>
              <a:rPr lang="en-US" i="1" dirty="0"/>
              <a:t>normal</a:t>
            </a:r>
            <a:r>
              <a:rPr lang="en-US" dirty="0"/>
              <a:t> </a:t>
            </a:r>
            <a:r>
              <a:rPr lang="en-US" dirty="0" err="1"/>
              <a:t>ukuran</a:t>
            </a:r>
            <a:r>
              <a:rPr lang="en-US" dirty="0"/>
              <a:t> </a:t>
            </a:r>
            <a:r>
              <a:rPr lang="en-US" dirty="0" err="1"/>
              <a:t>layar</a:t>
            </a:r>
            <a:r>
              <a:rPr lang="en-US" dirty="0"/>
              <a:t> minimal 470 </a:t>
            </a:r>
            <a:r>
              <a:rPr lang="en-US" dirty="0" err="1"/>
              <a:t>dp</a:t>
            </a:r>
            <a:r>
              <a:rPr lang="en-US" dirty="0"/>
              <a:t> x 320 </a:t>
            </a:r>
            <a:r>
              <a:rPr lang="en-US" dirty="0" err="1"/>
              <a:t>dp</a:t>
            </a:r>
            <a:endParaRPr lang="en-US" dirty="0"/>
          </a:p>
          <a:p>
            <a:r>
              <a:rPr lang="en-US" i="1" dirty="0" err="1"/>
              <a:t>kecil</a:t>
            </a:r>
            <a:r>
              <a:rPr lang="en-US" dirty="0"/>
              <a:t> </a:t>
            </a:r>
            <a:r>
              <a:rPr lang="en-US" dirty="0" err="1"/>
              <a:t>ukuran</a:t>
            </a:r>
            <a:r>
              <a:rPr lang="en-US" dirty="0"/>
              <a:t> </a:t>
            </a:r>
            <a:r>
              <a:rPr lang="en-US" dirty="0" err="1"/>
              <a:t>layar</a:t>
            </a:r>
            <a:r>
              <a:rPr lang="en-US" dirty="0"/>
              <a:t> minimal 426 </a:t>
            </a:r>
            <a:r>
              <a:rPr lang="en-US" dirty="0" err="1"/>
              <a:t>dp</a:t>
            </a:r>
            <a:r>
              <a:rPr lang="en-US" dirty="0"/>
              <a:t> x 320 </a:t>
            </a:r>
            <a:r>
              <a:rPr lang="en-US" dirty="0" err="1"/>
              <a:t>dp</a:t>
            </a:r>
            <a:endParaRPr lang="en-US" dirty="0"/>
          </a:p>
          <a:p>
            <a:endParaRPr lang="en-US" dirty="0"/>
          </a:p>
        </p:txBody>
      </p:sp>
    </p:spTree>
    <p:extLst>
      <p:ext uri="{BB962C8B-B14F-4D97-AF65-F5344CB8AC3E}">
        <p14:creationId xmlns:p14="http://schemas.microsoft.com/office/powerpoint/2010/main" val="4253036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4A310D-C1DC-4C49-9E96-CA88A5B4EDA1}"/>
              </a:ext>
            </a:extLst>
          </p:cNvPr>
          <p:cNvSpPr>
            <a:spLocks noGrp="1"/>
          </p:cNvSpPr>
          <p:nvPr>
            <p:ph idx="1"/>
          </p:nvPr>
        </p:nvSpPr>
        <p:spPr>
          <a:xfrm>
            <a:off x="1396227" y="-168442"/>
            <a:ext cx="10554574" cy="3203374"/>
          </a:xfrm>
        </p:spPr>
        <p:txBody>
          <a:bodyPr/>
          <a:lstStyle/>
          <a:p>
            <a:pPr marL="0" indent="0">
              <a:buNone/>
            </a:pPr>
            <a:r>
              <a:rPr lang="en-US" b="1" u="sng" dirty="0" err="1"/>
              <a:t>Independensi</a:t>
            </a:r>
            <a:r>
              <a:rPr lang="en-US" b="1" u="sng" dirty="0"/>
              <a:t> </a:t>
            </a:r>
            <a:r>
              <a:rPr lang="en-US" b="1" u="sng" dirty="0" err="1"/>
              <a:t>kepadatan</a:t>
            </a:r>
            <a:endParaRPr lang="en-US" b="1" u="sng" dirty="0"/>
          </a:p>
          <a:p>
            <a:pPr marL="0" indent="0">
              <a:buNone/>
            </a:pPr>
            <a:r>
              <a:rPr lang="en-US" dirty="0"/>
              <a:t>	</a:t>
            </a:r>
            <a:r>
              <a:rPr lang="en-US" dirty="0" err="1"/>
              <a:t>Aplikasi</a:t>
            </a:r>
            <a:r>
              <a:rPr lang="en-US" dirty="0"/>
              <a:t> Anda </a:t>
            </a:r>
            <a:r>
              <a:rPr lang="en-US" dirty="0" err="1"/>
              <a:t>akan</a:t>
            </a:r>
            <a:r>
              <a:rPr lang="en-US" dirty="0"/>
              <a:t> </a:t>
            </a:r>
            <a:r>
              <a:rPr lang="en-US" dirty="0" err="1"/>
              <a:t>mencapai</a:t>
            </a:r>
            <a:r>
              <a:rPr lang="en-US" dirty="0"/>
              <a:t> "</a:t>
            </a:r>
            <a:r>
              <a:rPr lang="en-US" dirty="0" err="1"/>
              <a:t>independensi</a:t>
            </a:r>
            <a:r>
              <a:rPr lang="en-US" dirty="0"/>
              <a:t> </a:t>
            </a:r>
            <a:r>
              <a:rPr lang="en-US" dirty="0" err="1"/>
              <a:t>kepadatan</a:t>
            </a:r>
            <a:r>
              <a:rPr lang="en-US" dirty="0"/>
              <a:t>" </a:t>
            </a:r>
            <a:r>
              <a:rPr lang="en-US" dirty="0" err="1"/>
              <a:t>bila</a:t>
            </a:r>
            <a:r>
              <a:rPr lang="en-US" dirty="0"/>
              <a:t> </a:t>
            </a:r>
            <a:r>
              <a:rPr lang="en-US" dirty="0" err="1"/>
              <a:t>mempertahankan</a:t>
            </a:r>
            <a:r>
              <a:rPr lang="en-US" dirty="0"/>
              <a:t> </a:t>
            </a:r>
            <a:r>
              <a:rPr lang="en-US" dirty="0" err="1"/>
              <a:t>ukuran</a:t>
            </a:r>
            <a:r>
              <a:rPr lang="en-US" dirty="0"/>
              <a:t> </a:t>
            </a:r>
            <a:r>
              <a:rPr lang="en-US" dirty="0" err="1"/>
              <a:t>fisik</a:t>
            </a:r>
            <a:r>
              <a:rPr lang="en-US" dirty="0"/>
              <a:t> (</a:t>
            </a:r>
            <a:r>
              <a:rPr lang="en-US" dirty="0" err="1"/>
              <a:t>dari</a:t>
            </a:r>
            <a:r>
              <a:rPr lang="en-US" dirty="0"/>
              <a:t> </a:t>
            </a:r>
            <a:r>
              <a:rPr lang="en-US" dirty="0" err="1"/>
              <a:t>sudut</a:t>
            </a:r>
            <a:r>
              <a:rPr lang="en-US" dirty="0"/>
              <a:t> </a:t>
            </a:r>
            <a:r>
              <a:rPr lang="en-US" dirty="0" err="1"/>
              <a:t>pandang</a:t>
            </a:r>
            <a:r>
              <a:rPr lang="en-US" dirty="0"/>
              <a:t> </a:t>
            </a:r>
            <a:r>
              <a:rPr lang="en-US" dirty="0" err="1"/>
              <a:t>pengguna</a:t>
            </a:r>
            <a:r>
              <a:rPr lang="en-US" dirty="0"/>
              <a:t>) </a:t>
            </a:r>
            <a:r>
              <a:rPr lang="en-US" dirty="0" err="1"/>
              <a:t>elemen</a:t>
            </a:r>
            <a:r>
              <a:rPr lang="en-US" dirty="0"/>
              <a:t> </a:t>
            </a:r>
            <a:r>
              <a:rPr lang="en-US" dirty="0" err="1"/>
              <a:t>antarmuka</a:t>
            </a:r>
            <a:r>
              <a:rPr lang="en-US" dirty="0"/>
              <a:t> </a:t>
            </a:r>
            <a:r>
              <a:rPr lang="en-US" dirty="0" err="1"/>
              <a:t>pengguna</a:t>
            </a:r>
            <a:r>
              <a:rPr lang="en-US" dirty="0"/>
              <a:t> </a:t>
            </a:r>
            <a:r>
              <a:rPr lang="en-US" dirty="0" err="1"/>
              <a:t>bila</a:t>
            </a:r>
            <a:r>
              <a:rPr lang="en-US" dirty="0"/>
              <a:t> </a:t>
            </a:r>
            <a:r>
              <a:rPr lang="en-US" dirty="0" err="1"/>
              <a:t>ditampilkan</a:t>
            </a:r>
            <a:r>
              <a:rPr lang="en-US" dirty="0"/>
              <a:t> pada </a:t>
            </a:r>
            <a:r>
              <a:rPr lang="en-US" dirty="0" err="1"/>
              <a:t>layar</a:t>
            </a:r>
            <a:r>
              <a:rPr lang="en-US" dirty="0"/>
              <a:t> yang </a:t>
            </a:r>
            <a:r>
              <a:rPr lang="en-US" dirty="0" err="1"/>
              <a:t>memiliki</a:t>
            </a:r>
            <a:r>
              <a:rPr lang="en-US" dirty="0"/>
              <a:t> </a:t>
            </a:r>
            <a:r>
              <a:rPr lang="en-US" dirty="0" err="1"/>
              <a:t>kepadatan</a:t>
            </a:r>
            <a:r>
              <a:rPr lang="en-US" dirty="0"/>
              <a:t> </a:t>
            </a:r>
            <a:r>
              <a:rPr lang="en-US" dirty="0" err="1"/>
              <a:t>berbeda</a:t>
            </a:r>
            <a:r>
              <a:rPr lang="en-US" dirty="0"/>
              <a:t>. </a:t>
            </a:r>
            <a:r>
              <a:rPr lang="en-US" dirty="0" err="1"/>
              <a:t>Perubahan</a:t>
            </a:r>
            <a:r>
              <a:rPr lang="en-US" dirty="0"/>
              <a:t> </a:t>
            </a:r>
            <a:r>
              <a:rPr lang="en-US" dirty="0" err="1"/>
              <a:t>ukuran</a:t>
            </a:r>
            <a:r>
              <a:rPr lang="en-US" dirty="0"/>
              <a:t> </a:t>
            </a:r>
            <a:r>
              <a:rPr lang="en-US" dirty="0" err="1"/>
              <a:t>terkait-kepadatan</a:t>
            </a:r>
            <a:r>
              <a:rPr lang="en-US" dirty="0"/>
              <a:t> </a:t>
            </a:r>
            <a:r>
              <a:rPr lang="en-US" dirty="0" err="1"/>
              <a:t>tersebut</a:t>
            </a:r>
            <a:r>
              <a:rPr lang="en-US" dirty="0"/>
              <a:t> </a:t>
            </a:r>
            <a:r>
              <a:rPr lang="en-US" dirty="0" err="1"/>
              <a:t>bisa</a:t>
            </a:r>
            <a:r>
              <a:rPr lang="en-US" dirty="0"/>
              <a:t> </a:t>
            </a:r>
            <a:r>
              <a:rPr lang="en-US" dirty="0" err="1"/>
              <a:t>menyebabkan</a:t>
            </a:r>
            <a:r>
              <a:rPr lang="en-US" dirty="0"/>
              <a:t> </a:t>
            </a:r>
            <a:r>
              <a:rPr lang="en-US" dirty="0" err="1"/>
              <a:t>masalah</a:t>
            </a:r>
            <a:r>
              <a:rPr lang="en-US" dirty="0"/>
              <a:t> di layout </a:t>
            </a:r>
            <a:r>
              <a:rPr lang="en-US" dirty="0" err="1"/>
              <a:t>aplikasi</a:t>
            </a:r>
            <a:r>
              <a:rPr lang="en-US" dirty="0"/>
              <a:t> Anda dan </a:t>
            </a:r>
            <a:r>
              <a:rPr lang="en-US" dirty="0" err="1"/>
              <a:t>kegunaannya</a:t>
            </a:r>
            <a:r>
              <a:rPr lang="en-US" dirty="0"/>
              <a:t>. Gambar 2 dan 3 </a:t>
            </a:r>
            <a:r>
              <a:rPr lang="en-US" dirty="0" err="1"/>
              <a:t>menunjukkan</a:t>
            </a:r>
            <a:r>
              <a:rPr lang="en-US" dirty="0"/>
              <a:t> </a:t>
            </a:r>
            <a:r>
              <a:rPr lang="en-US" dirty="0" err="1"/>
              <a:t>perbedaan</a:t>
            </a:r>
            <a:r>
              <a:rPr lang="en-US" dirty="0"/>
              <a:t> </a:t>
            </a:r>
            <a:r>
              <a:rPr lang="en-US" dirty="0" err="1"/>
              <a:t>antara</a:t>
            </a:r>
            <a:r>
              <a:rPr lang="en-US" dirty="0"/>
              <a:t> </a:t>
            </a:r>
            <a:r>
              <a:rPr lang="en-US" dirty="0" err="1"/>
              <a:t>bila</a:t>
            </a:r>
            <a:r>
              <a:rPr lang="en-US" dirty="0"/>
              <a:t> </a:t>
            </a:r>
            <a:r>
              <a:rPr lang="en-US" dirty="0" err="1"/>
              <a:t>aplikasi</a:t>
            </a:r>
            <a:r>
              <a:rPr lang="en-US" dirty="0"/>
              <a:t> </a:t>
            </a:r>
            <a:r>
              <a:rPr lang="en-US" dirty="0" err="1"/>
              <a:t>tidak</a:t>
            </a:r>
            <a:r>
              <a:rPr lang="en-US" dirty="0"/>
              <a:t> </a:t>
            </a:r>
            <a:r>
              <a:rPr lang="en-US" dirty="0" err="1"/>
              <a:t>menyediakan</a:t>
            </a:r>
            <a:r>
              <a:rPr lang="en-US" dirty="0"/>
              <a:t> </a:t>
            </a:r>
            <a:r>
              <a:rPr lang="en-US" dirty="0" err="1"/>
              <a:t>independensi</a:t>
            </a:r>
            <a:r>
              <a:rPr lang="en-US" dirty="0"/>
              <a:t> </a:t>
            </a:r>
            <a:r>
              <a:rPr lang="en-US" dirty="0" err="1"/>
              <a:t>kepadatan</a:t>
            </a:r>
            <a:r>
              <a:rPr lang="en-US" dirty="0"/>
              <a:t> dan </a:t>
            </a:r>
            <a:r>
              <a:rPr lang="en-US" dirty="0" err="1"/>
              <a:t>bila</a:t>
            </a:r>
            <a:r>
              <a:rPr lang="en-US" dirty="0"/>
              <a:t> </a:t>
            </a:r>
            <a:r>
              <a:rPr lang="en-US" dirty="0" err="1"/>
              <a:t>menyediakannya</a:t>
            </a:r>
            <a:r>
              <a:rPr lang="en-US" dirty="0"/>
              <a:t>.</a:t>
            </a:r>
          </a:p>
          <a:p>
            <a:pPr marL="0" indent="0">
              <a:buNone/>
            </a:pPr>
            <a:endParaRPr lang="en-US" dirty="0"/>
          </a:p>
        </p:txBody>
      </p:sp>
      <p:pic>
        <p:nvPicPr>
          <p:cNvPr id="5" name="Picture 4">
            <a:extLst>
              <a:ext uri="{FF2B5EF4-FFF2-40B4-BE49-F238E27FC236}">
                <a16:creationId xmlns:a16="http://schemas.microsoft.com/office/drawing/2014/main" id="{6ECE4DB5-6D9F-470D-B3E6-D1F5C25FD8E9}"/>
              </a:ext>
            </a:extLst>
          </p:cNvPr>
          <p:cNvPicPr>
            <a:picLocks noChangeAspect="1"/>
          </p:cNvPicPr>
          <p:nvPr/>
        </p:nvPicPr>
        <p:blipFill>
          <a:blip r:embed="rId2"/>
          <a:stretch>
            <a:fillRect/>
          </a:stretch>
        </p:blipFill>
        <p:spPr>
          <a:xfrm>
            <a:off x="1396226" y="2337135"/>
            <a:ext cx="10250341" cy="4276266"/>
          </a:xfrm>
          <a:prstGeom prst="rect">
            <a:avLst/>
          </a:prstGeom>
        </p:spPr>
      </p:pic>
    </p:spTree>
    <p:extLst>
      <p:ext uri="{BB962C8B-B14F-4D97-AF65-F5344CB8AC3E}">
        <p14:creationId xmlns:p14="http://schemas.microsoft.com/office/powerpoint/2010/main" val="798360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D4DD1B-B6FF-42BB-A0CA-7C62FA776E06}"/>
              </a:ext>
            </a:extLst>
          </p:cNvPr>
          <p:cNvSpPr>
            <a:spLocks noGrp="1"/>
          </p:cNvSpPr>
          <p:nvPr>
            <p:ph idx="1"/>
          </p:nvPr>
        </p:nvSpPr>
        <p:spPr>
          <a:xfrm>
            <a:off x="818712" y="2093495"/>
            <a:ext cx="10554574" cy="3765303"/>
          </a:xfrm>
        </p:spPr>
        <p:txBody>
          <a:bodyPr>
            <a:noAutofit/>
          </a:bodyPr>
          <a:lstStyle/>
          <a:p>
            <a:pPr marL="0" indent="0">
              <a:buNone/>
            </a:pPr>
            <a:r>
              <a:rPr lang="en-US" dirty="0"/>
              <a:t>	</a:t>
            </a:r>
            <a:r>
              <a:rPr lang="en-US" dirty="0" err="1"/>
              <a:t>Dalam</a:t>
            </a:r>
            <a:r>
              <a:rPr lang="en-US" dirty="0"/>
              <a:t> </a:t>
            </a:r>
            <a:r>
              <a:rPr lang="en-US" dirty="0" err="1"/>
              <a:t>gambar</a:t>
            </a:r>
            <a:r>
              <a:rPr lang="en-US" dirty="0"/>
              <a:t> 2, </a:t>
            </a:r>
            <a:r>
              <a:rPr lang="en-US" dirty="0" err="1"/>
              <a:t>tampilan</a:t>
            </a:r>
            <a:r>
              <a:rPr lang="en-US" dirty="0"/>
              <a:t> </a:t>
            </a:r>
            <a:r>
              <a:rPr lang="en-US" dirty="0" err="1"/>
              <a:t>teks</a:t>
            </a:r>
            <a:r>
              <a:rPr lang="en-US" dirty="0"/>
              <a:t> dan </a:t>
            </a:r>
            <a:r>
              <a:rPr lang="en-US" dirty="0" err="1"/>
              <a:t>sumber</a:t>
            </a:r>
            <a:r>
              <a:rPr lang="en-US" dirty="0"/>
              <a:t> </a:t>
            </a:r>
            <a:r>
              <a:rPr lang="en-US" dirty="0" err="1"/>
              <a:t>daya</a:t>
            </a:r>
            <a:r>
              <a:rPr lang="en-US" dirty="0"/>
              <a:t> </a:t>
            </a:r>
            <a:r>
              <a:rPr lang="en-US" dirty="0" err="1"/>
              <a:t>dapat</a:t>
            </a:r>
            <a:r>
              <a:rPr lang="en-US" dirty="0"/>
              <a:t> </a:t>
            </a:r>
            <a:r>
              <a:rPr lang="en-US" dirty="0" err="1"/>
              <a:t>digambar</a:t>
            </a:r>
            <a:r>
              <a:rPr lang="en-US" dirty="0"/>
              <a:t> yang </a:t>
            </a:r>
            <a:r>
              <a:rPr lang="en-US" dirty="0" err="1"/>
              <a:t>berupa</a:t>
            </a:r>
            <a:r>
              <a:rPr lang="en-US" dirty="0"/>
              <a:t> bitmap </a:t>
            </a:r>
            <a:r>
              <a:rPr lang="en-US" dirty="0" err="1"/>
              <a:t>memiliki</a:t>
            </a:r>
            <a:r>
              <a:rPr lang="en-US" dirty="0"/>
              <a:t> </a:t>
            </a:r>
            <a:r>
              <a:rPr lang="en-US" dirty="0" err="1"/>
              <a:t>dimensi</a:t>
            </a:r>
            <a:r>
              <a:rPr lang="en-US" dirty="0"/>
              <a:t> yang </a:t>
            </a:r>
            <a:r>
              <a:rPr lang="en-US" dirty="0" err="1"/>
              <a:t>ditetapkan</a:t>
            </a:r>
            <a:r>
              <a:rPr lang="en-US" dirty="0"/>
              <a:t> </a:t>
            </a:r>
            <a:r>
              <a:rPr lang="en-US" dirty="0" err="1"/>
              <a:t>dalam</a:t>
            </a:r>
            <a:r>
              <a:rPr lang="en-US" dirty="0"/>
              <a:t> </a:t>
            </a:r>
            <a:r>
              <a:rPr lang="en-US" dirty="0" err="1"/>
              <a:t>piksel</a:t>
            </a:r>
            <a:r>
              <a:rPr lang="en-US" dirty="0"/>
              <a:t> (</a:t>
            </a:r>
            <a:r>
              <a:rPr lang="en-US" dirty="0" err="1"/>
              <a:t>satuan</a:t>
            </a:r>
            <a:r>
              <a:rPr lang="en-US" dirty="0"/>
              <a:t> px), </a:t>
            </a:r>
            <a:r>
              <a:rPr lang="en-US" dirty="0" err="1"/>
              <a:t>sehingga</a:t>
            </a:r>
            <a:r>
              <a:rPr lang="en-US" dirty="0"/>
              <a:t> </a:t>
            </a:r>
            <a:r>
              <a:rPr lang="en-US" dirty="0" err="1"/>
              <a:t>tampilan</a:t>
            </a:r>
            <a:r>
              <a:rPr lang="en-US" dirty="0"/>
              <a:t> </a:t>
            </a:r>
            <a:r>
              <a:rPr lang="en-US" dirty="0" err="1"/>
              <a:t>tersebut</a:t>
            </a:r>
            <a:r>
              <a:rPr lang="en-US" dirty="0"/>
              <a:t> </a:t>
            </a:r>
            <a:r>
              <a:rPr lang="en-US" dirty="0" err="1"/>
              <a:t>secara</a:t>
            </a:r>
            <a:r>
              <a:rPr lang="en-US" dirty="0"/>
              <a:t> </a:t>
            </a:r>
            <a:r>
              <a:rPr lang="en-US" dirty="0" err="1"/>
              <a:t>fisik</a:t>
            </a:r>
            <a:r>
              <a:rPr lang="en-US" dirty="0"/>
              <a:t> </a:t>
            </a:r>
            <a:r>
              <a:rPr lang="en-US" dirty="0" err="1"/>
              <a:t>lebih</a:t>
            </a:r>
            <a:r>
              <a:rPr lang="en-US" dirty="0"/>
              <a:t> </a:t>
            </a:r>
            <a:r>
              <a:rPr lang="en-US" dirty="0" err="1"/>
              <a:t>besar</a:t>
            </a:r>
            <a:r>
              <a:rPr lang="en-US" dirty="0"/>
              <a:t> pada </a:t>
            </a:r>
            <a:r>
              <a:rPr lang="en-US" dirty="0" err="1"/>
              <a:t>layar</a:t>
            </a:r>
            <a:r>
              <a:rPr lang="en-US" dirty="0"/>
              <a:t> </a:t>
            </a:r>
            <a:r>
              <a:rPr lang="en-US" dirty="0" err="1"/>
              <a:t>berkepadatan</a:t>
            </a:r>
            <a:r>
              <a:rPr lang="en-US" dirty="0"/>
              <a:t> </a:t>
            </a:r>
            <a:r>
              <a:rPr lang="en-US" dirty="0" err="1"/>
              <a:t>rendah</a:t>
            </a:r>
            <a:r>
              <a:rPr lang="en-US" dirty="0"/>
              <a:t> dan </a:t>
            </a:r>
            <a:r>
              <a:rPr lang="en-US" dirty="0" err="1"/>
              <a:t>lebih</a:t>
            </a:r>
            <a:r>
              <a:rPr lang="en-US" dirty="0"/>
              <a:t> </a:t>
            </a:r>
            <a:r>
              <a:rPr lang="en-US" dirty="0" err="1"/>
              <a:t>kecil</a:t>
            </a:r>
            <a:r>
              <a:rPr lang="en-US" dirty="0"/>
              <a:t> pada </a:t>
            </a:r>
            <a:r>
              <a:rPr lang="en-US" dirty="0" err="1"/>
              <a:t>layar</a:t>
            </a:r>
            <a:r>
              <a:rPr lang="en-US" dirty="0"/>
              <a:t> </a:t>
            </a:r>
            <a:r>
              <a:rPr lang="en-US" dirty="0" err="1"/>
              <a:t>berkepadatan</a:t>
            </a:r>
            <a:r>
              <a:rPr lang="en-US" dirty="0"/>
              <a:t> </a:t>
            </a:r>
            <a:r>
              <a:rPr lang="en-US" dirty="0" err="1"/>
              <a:t>tinggi</a:t>
            </a:r>
            <a:r>
              <a:rPr lang="en-US" dirty="0"/>
              <a:t>.</a:t>
            </a:r>
          </a:p>
          <a:p>
            <a:pPr marL="0" indent="0">
              <a:buNone/>
            </a:pPr>
            <a:r>
              <a:rPr lang="en-US" dirty="0"/>
              <a:t> 	</a:t>
            </a:r>
            <a:r>
              <a:rPr lang="en-US" dirty="0" err="1"/>
              <a:t>Dalam</a:t>
            </a:r>
            <a:r>
              <a:rPr lang="en-US" dirty="0"/>
              <a:t> </a:t>
            </a:r>
            <a:r>
              <a:rPr lang="en-US" dirty="0" err="1"/>
              <a:t>gambar</a:t>
            </a:r>
            <a:r>
              <a:rPr lang="en-US" dirty="0"/>
              <a:t> 3, </a:t>
            </a:r>
            <a:r>
              <a:rPr lang="en-US" dirty="0" err="1"/>
              <a:t>dimensi</a:t>
            </a:r>
            <a:r>
              <a:rPr lang="en-US" dirty="0"/>
              <a:t> layout </a:t>
            </a:r>
            <a:r>
              <a:rPr lang="en-US" dirty="0" err="1"/>
              <a:t>ditetapkan</a:t>
            </a:r>
            <a:r>
              <a:rPr lang="en-US" dirty="0"/>
              <a:t> </a:t>
            </a:r>
            <a:r>
              <a:rPr lang="en-US" dirty="0" err="1"/>
              <a:t>dalam</a:t>
            </a:r>
            <a:r>
              <a:rPr lang="en-US" dirty="0"/>
              <a:t> </a:t>
            </a:r>
            <a:r>
              <a:rPr lang="en-US" dirty="0" err="1"/>
              <a:t>piksel</a:t>
            </a:r>
            <a:r>
              <a:rPr lang="en-US" dirty="0"/>
              <a:t> </a:t>
            </a:r>
            <a:r>
              <a:rPr lang="en-US" dirty="0" err="1"/>
              <a:t>berkepadatan</a:t>
            </a:r>
            <a:r>
              <a:rPr lang="en-US" dirty="0"/>
              <a:t> </a:t>
            </a:r>
            <a:r>
              <a:rPr lang="en-US" dirty="0" err="1"/>
              <a:t>independen</a:t>
            </a:r>
            <a:r>
              <a:rPr lang="en-US" dirty="0"/>
              <a:t> (</a:t>
            </a:r>
            <a:r>
              <a:rPr lang="en-US" dirty="0" err="1"/>
              <a:t>satuan</a:t>
            </a:r>
            <a:r>
              <a:rPr lang="en-US" dirty="0"/>
              <a:t> </a:t>
            </a:r>
            <a:r>
              <a:rPr lang="en-US" dirty="0" err="1"/>
              <a:t>dp</a:t>
            </a:r>
            <a:r>
              <a:rPr lang="en-US" dirty="0"/>
              <a:t>). Karena </a:t>
            </a:r>
            <a:r>
              <a:rPr lang="en-US" dirty="0" err="1"/>
              <a:t>patokan</a:t>
            </a:r>
            <a:r>
              <a:rPr lang="en-US" dirty="0"/>
              <a:t> </a:t>
            </a:r>
            <a:r>
              <a:rPr lang="en-US" dirty="0" err="1"/>
              <a:t>untuk</a:t>
            </a:r>
            <a:r>
              <a:rPr lang="en-US" dirty="0"/>
              <a:t> </a:t>
            </a:r>
            <a:r>
              <a:rPr lang="en-US" dirty="0" err="1"/>
              <a:t>piksel</a:t>
            </a:r>
            <a:r>
              <a:rPr lang="en-US" dirty="0"/>
              <a:t> </a:t>
            </a:r>
            <a:r>
              <a:rPr lang="en-US" dirty="0" err="1"/>
              <a:t>berkepadatan</a:t>
            </a:r>
            <a:r>
              <a:rPr lang="en-US" dirty="0"/>
              <a:t> </a:t>
            </a:r>
            <a:r>
              <a:rPr lang="en-US" dirty="0" err="1"/>
              <a:t>independen</a:t>
            </a:r>
            <a:r>
              <a:rPr lang="en-US" dirty="0"/>
              <a:t> </a:t>
            </a:r>
            <a:r>
              <a:rPr lang="en-US" dirty="0" err="1"/>
              <a:t>adalah</a:t>
            </a:r>
            <a:r>
              <a:rPr lang="en-US" dirty="0"/>
              <a:t> </a:t>
            </a:r>
            <a:r>
              <a:rPr lang="en-US" dirty="0" err="1"/>
              <a:t>layar</a:t>
            </a:r>
            <a:r>
              <a:rPr lang="en-US" dirty="0"/>
              <a:t> </a:t>
            </a:r>
            <a:r>
              <a:rPr lang="en-US" dirty="0" err="1"/>
              <a:t>berkepadatan</a:t>
            </a:r>
            <a:r>
              <a:rPr lang="en-US" dirty="0"/>
              <a:t> medium, </a:t>
            </a:r>
            <a:r>
              <a:rPr lang="en-US" dirty="0" err="1"/>
              <a:t>perangkat</a:t>
            </a:r>
            <a:r>
              <a:rPr lang="en-US" dirty="0"/>
              <a:t> yang </a:t>
            </a:r>
            <a:r>
              <a:rPr lang="en-US" dirty="0" err="1"/>
              <a:t>memiliki</a:t>
            </a:r>
            <a:r>
              <a:rPr lang="en-US" dirty="0"/>
              <a:t> </a:t>
            </a:r>
            <a:r>
              <a:rPr lang="en-US" dirty="0" err="1"/>
              <a:t>layar</a:t>
            </a:r>
            <a:r>
              <a:rPr lang="en-US" dirty="0"/>
              <a:t> </a:t>
            </a:r>
            <a:r>
              <a:rPr lang="en-US" dirty="0" err="1"/>
              <a:t>berkepadatan</a:t>
            </a:r>
            <a:r>
              <a:rPr lang="en-US" dirty="0"/>
              <a:t> medium </a:t>
            </a:r>
            <a:r>
              <a:rPr lang="en-US" dirty="0" err="1"/>
              <a:t>akan</a:t>
            </a:r>
            <a:r>
              <a:rPr lang="en-US" dirty="0"/>
              <a:t> </a:t>
            </a:r>
            <a:r>
              <a:rPr lang="en-US" dirty="0" err="1"/>
              <a:t>terlihat</a:t>
            </a:r>
            <a:r>
              <a:rPr lang="en-US" dirty="0"/>
              <a:t> </a:t>
            </a:r>
            <a:r>
              <a:rPr lang="en-US" dirty="0" err="1"/>
              <a:t>sama</a:t>
            </a:r>
            <a:r>
              <a:rPr lang="en-US" dirty="0"/>
              <a:t> </a:t>
            </a:r>
            <a:r>
              <a:rPr lang="en-US" dirty="0" err="1"/>
              <a:t>dengan</a:t>
            </a:r>
            <a:r>
              <a:rPr lang="en-US" dirty="0"/>
              <a:t> yang </a:t>
            </a:r>
            <a:r>
              <a:rPr lang="en-US" dirty="0" err="1"/>
              <a:t>ada</a:t>
            </a:r>
            <a:r>
              <a:rPr lang="en-US" dirty="0"/>
              <a:t> di </a:t>
            </a:r>
            <a:r>
              <a:rPr lang="en-US" dirty="0" err="1"/>
              <a:t>gambar</a:t>
            </a:r>
            <a:r>
              <a:rPr lang="en-US" dirty="0"/>
              <a:t> 2. Akan </a:t>
            </a:r>
            <a:r>
              <a:rPr lang="en-US" dirty="0" err="1"/>
              <a:t>tetapi</a:t>
            </a:r>
            <a:r>
              <a:rPr lang="en-US" dirty="0"/>
              <a:t> </a:t>
            </a:r>
            <a:r>
              <a:rPr lang="en-US" dirty="0" err="1"/>
              <a:t>untuk</a:t>
            </a:r>
            <a:r>
              <a:rPr lang="en-US" dirty="0"/>
              <a:t> </a:t>
            </a:r>
            <a:r>
              <a:rPr lang="en-US" dirty="0" err="1"/>
              <a:t>layar</a:t>
            </a:r>
            <a:r>
              <a:rPr lang="en-US" dirty="0"/>
              <a:t> </a:t>
            </a:r>
            <a:r>
              <a:rPr lang="en-US" dirty="0" err="1"/>
              <a:t>berkepadatan</a:t>
            </a:r>
            <a:r>
              <a:rPr lang="en-US" dirty="0"/>
              <a:t> </a:t>
            </a:r>
            <a:r>
              <a:rPr lang="en-US" dirty="0" err="1"/>
              <a:t>tinggi</a:t>
            </a:r>
            <a:r>
              <a:rPr lang="en-US" dirty="0"/>
              <a:t> dan </a:t>
            </a:r>
            <a:r>
              <a:rPr lang="en-US" dirty="0" err="1"/>
              <a:t>rendah</a:t>
            </a:r>
            <a:r>
              <a:rPr lang="en-US" dirty="0"/>
              <a:t>, </a:t>
            </a:r>
            <a:r>
              <a:rPr lang="en-US" dirty="0" err="1"/>
              <a:t>sistem</a:t>
            </a:r>
            <a:r>
              <a:rPr lang="en-US" dirty="0"/>
              <a:t> </a:t>
            </a:r>
            <a:r>
              <a:rPr lang="en-US" dirty="0" err="1"/>
              <a:t>akan</a:t>
            </a:r>
            <a:r>
              <a:rPr lang="en-US" dirty="0"/>
              <a:t> </a:t>
            </a:r>
            <a:r>
              <a:rPr lang="en-US" dirty="0" err="1"/>
              <a:t>menaikkan</a:t>
            </a:r>
            <a:r>
              <a:rPr lang="en-US" dirty="0"/>
              <a:t> </a:t>
            </a:r>
            <a:r>
              <a:rPr lang="en-US" dirty="0" err="1"/>
              <a:t>atau</a:t>
            </a:r>
            <a:r>
              <a:rPr lang="en-US" dirty="0"/>
              <a:t> </a:t>
            </a:r>
            <a:r>
              <a:rPr lang="en-US" dirty="0" err="1"/>
              <a:t>menurunkan</a:t>
            </a:r>
            <a:r>
              <a:rPr lang="en-US" dirty="0"/>
              <a:t> </a:t>
            </a:r>
            <a:r>
              <a:rPr lang="en-US" dirty="0" err="1"/>
              <a:t>nilai</a:t>
            </a:r>
            <a:r>
              <a:rPr lang="en-US" dirty="0"/>
              <a:t> </a:t>
            </a:r>
            <a:r>
              <a:rPr lang="en-US" dirty="0" err="1"/>
              <a:t>piksel</a:t>
            </a:r>
            <a:r>
              <a:rPr lang="en-US" dirty="0"/>
              <a:t> </a:t>
            </a:r>
            <a:r>
              <a:rPr lang="en-US" dirty="0" err="1"/>
              <a:t>berkepadatan</a:t>
            </a:r>
            <a:r>
              <a:rPr lang="en-US" dirty="0"/>
              <a:t> </a:t>
            </a:r>
            <a:r>
              <a:rPr lang="en-US" dirty="0" err="1"/>
              <a:t>independen</a:t>
            </a:r>
            <a:r>
              <a:rPr lang="en-US" dirty="0"/>
              <a:t> agar pas </a:t>
            </a:r>
            <a:r>
              <a:rPr lang="en-US" dirty="0" err="1"/>
              <a:t>dengan</a:t>
            </a:r>
            <a:r>
              <a:rPr lang="en-US" dirty="0"/>
              <a:t> </a:t>
            </a:r>
            <a:r>
              <a:rPr lang="en-US" dirty="0" err="1"/>
              <a:t>layar</a:t>
            </a:r>
            <a:r>
              <a:rPr lang="en-US" dirty="0"/>
              <a:t> </a:t>
            </a:r>
            <a:r>
              <a:rPr lang="en-US" dirty="0" err="1"/>
              <a:t>sebagaimana</a:t>
            </a:r>
            <a:r>
              <a:rPr lang="en-US" dirty="0"/>
              <a:t> </a:t>
            </a:r>
            <a:r>
              <a:rPr lang="en-US" dirty="0" err="1"/>
              <a:t>mestinya</a:t>
            </a:r>
            <a:r>
              <a:rPr lang="en-US" dirty="0"/>
              <a:t>.</a:t>
            </a:r>
          </a:p>
          <a:p>
            <a:pPr marL="0" indent="0">
              <a:buNone/>
            </a:pPr>
            <a:r>
              <a:rPr lang="en-US" dirty="0" err="1"/>
              <a:t>memastikan</a:t>
            </a:r>
            <a:r>
              <a:rPr lang="en-US" dirty="0"/>
              <a:t> </a:t>
            </a:r>
            <a:r>
              <a:rPr lang="en-US" dirty="0" err="1"/>
              <a:t>independensi</a:t>
            </a:r>
            <a:r>
              <a:rPr lang="en-US" dirty="0"/>
              <a:t> </a:t>
            </a:r>
            <a:r>
              <a:rPr lang="en-US" dirty="0" err="1"/>
              <a:t>kepadatan</a:t>
            </a:r>
            <a:r>
              <a:rPr lang="en-US" dirty="0"/>
              <a:t> di </a:t>
            </a:r>
            <a:r>
              <a:rPr lang="en-US" dirty="0" err="1"/>
              <a:t>aplikasi</a:t>
            </a:r>
            <a:r>
              <a:rPr lang="en-US" dirty="0"/>
              <a:t> </a:t>
            </a:r>
            <a:r>
              <a:rPr lang="en-US" dirty="0" err="1"/>
              <a:t>cukup</a:t>
            </a:r>
            <a:r>
              <a:rPr lang="en-US" dirty="0"/>
              <a:t> </a:t>
            </a:r>
            <a:r>
              <a:rPr lang="en-US" dirty="0" err="1"/>
              <a:t>dengan</a:t>
            </a:r>
            <a:r>
              <a:rPr lang="en-US" dirty="0"/>
              <a:t> </a:t>
            </a:r>
            <a:r>
              <a:rPr lang="en-US" dirty="0" err="1"/>
              <a:t>menetapkan</a:t>
            </a:r>
            <a:r>
              <a:rPr lang="en-US" dirty="0"/>
              <a:t> </a:t>
            </a:r>
            <a:r>
              <a:rPr lang="en-US" dirty="0" err="1"/>
              <a:t>semua</a:t>
            </a:r>
            <a:r>
              <a:rPr lang="en-US" dirty="0"/>
              <a:t> </a:t>
            </a:r>
            <a:r>
              <a:rPr lang="en-US" dirty="0" err="1"/>
              <a:t>nilai</a:t>
            </a:r>
            <a:r>
              <a:rPr lang="en-US" dirty="0"/>
              <a:t> </a:t>
            </a:r>
            <a:r>
              <a:rPr lang="en-US" dirty="0" err="1"/>
              <a:t>dimensi</a:t>
            </a:r>
            <a:r>
              <a:rPr lang="en-US" dirty="0"/>
              <a:t> layout </a:t>
            </a:r>
            <a:r>
              <a:rPr lang="en-US" dirty="0" err="1"/>
              <a:t>dalam</a:t>
            </a:r>
            <a:r>
              <a:rPr lang="en-US" dirty="0"/>
              <a:t> </a:t>
            </a:r>
            <a:r>
              <a:rPr lang="en-US" dirty="0" err="1"/>
              <a:t>piksel</a:t>
            </a:r>
            <a:r>
              <a:rPr lang="en-US" dirty="0"/>
              <a:t> </a:t>
            </a:r>
            <a:r>
              <a:rPr lang="en-US" dirty="0" err="1"/>
              <a:t>berkepadatan</a:t>
            </a:r>
            <a:r>
              <a:rPr lang="en-US" dirty="0"/>
              <a:t> </a:t>
            </a:r>
            <a:r>
              <a:rPr lang="en-US" dirty="0" err="1"/>
              <a:t>independen</a:t>
            </a:r>
            <a:r>
              <a:rPr lang="en-US" dirty="0"/>
              <a:t> (</a:t>
            </a:r>
            <a:r>
              <a:rPr lang="en-US" dirty="0" err="1"/>
              <a:t>satuan</a:t>
            </a:r>
            <a:r>
              <a:rPr lang="en-US" dirty="0"/>
              <a:t> </a:t>
            </a:r>
            <a:r>
              <a:rPr lang="en-US" dirty="0" err="1"/>
              <a:t>dp</a:t>
            </a:r>
            <a:r>
              <a:rPr lang="en-US" dirty="0"/>
              <a:t>) </a:t>
            </a:r>
            <a:r>
              <a:rPr lang="en-US" dirty="0" err="1"/>
              <a:t>atau</a:t>
            </a:r>
            <a:r>
              <a:rPr lang="en-US" dirty="0"/>
              <a:t> </a:t>
            </a:r>
            <a:r>
              <a:rPr lang="en-US" dirty="0" err="1"/>
              <a:t>dengan</a:t>
            </a:r>
            <a:r>
              <a:rPr lang="en-US" dirty="0"/>
              <a:t> "</a:t>
            </a:r>
            <a:r>
              <a:rPr lang="en-US" dirty="0" err="1"/>
              <a:t>wrap_content</a:t>
            </a:r>
            <a:r>
              <a:rPr lang="en-US" dirty="0"/>
              <a:t>" </a:t>
            </a:r>
            <a:r>
              <a:rPr lang="en-US" dirty="0" err="1"/>
              <a:t>dengan</a:t>
            </a:r>
            <a:r>
              <a:rPr lang="en-US" dirty="0"/>
              <a:t> </a:t>
            </a:r>
            <a:r>
              <a:rPr lang="en-US" dirty="0" err="1"/>
              <a:t>semestinya</a:t>
            </a:r>
            <a:r>
              <a:rPr lang="en-US" dirty="0"/>
              <a:t>.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4938812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B4CE3-5838-4DBE-81CD-1609C496A45F}"/>
              </a:ext>
            </a:extLst>
          </p:cNvPr>
          <p:cNvSpPr>
            <a:spLocks noGrp="1"/>
          </p:cNvSpPr>
          <p:nvPr>
            <p:ph type="title"/>
          </p:nvPr>
        </p:nvSpPr>
        <p:spPr>
          <a:xfrm>
            <a:off x="810000" y="447188"/>
            <a:ext cx="10571998" cy="552014"/>
          </a:xfrm>
        </p:spPr>
        <p:txBody>
          <a:bodyPr/>
          <a:lstStyle/>
          <a:p>
            <a:pPr algn="ctr"/>
            <a:r>
              <a:rPr lang="en-US" dirty="0"/>
              <a:t>Multi </a:t>
            </a:r>
            <a:r>
              <a:rPr lang="en-US" dirty="0" err="1"/>
              <a:t>Ukuran</a:t>
            </a:r>
            <a:r>
              <a:rPr lang="en-US" dirty="0"/>
              <a:t> </a:t>
            </a:r>
            <a:r>
              <a:rPr lang="en-US" dirty="0" err="1"/>
              <a:t>Layar</a:t>
            </a:r>
            <a:endParaRPr lang="en-US" dirty="0"/>
          </a:p>
        </p:txBody>
      </p:sp>
      <p:sp>
        <p:nvSpPr>
          <p:cNvPr id="3" name="Content Placeholder 2">
            <a:extLst>
              <a:ext uri="{FF2B5EF4-FFF2-40B4-BE49-F238E27FC236}">
                <a16:creationId xmlns:a16="http://schemas.microsoft.com/office/drawing/2014/main" id="{1CDF8AC3-161E-4994-9045-A2E34A1FA634}"/>
              </a:ext>
            </a:extLst>
          </p:cNvPr>
          <p:cNvSpPr>
            <a:spLocks noGrp="1"/>
          </p:cNvSpPr>
          <p:nvPr>
            <p:ph idx="1"/>
          </p:nvPr>
        </p:nvSpPr>
        <p:spPr>
          <a:xfrm>
            <a:off x="818712" y="2222287"/>
            <a:ext cx="10554574" cy="3636511"/>
          </a:xfrm>
        </p:spPr>
        <p:txBody>
          <a:bodyPr/>
          <a:lstStyle/>
          <a:p>
            <a:pPr marL="0" indent="0">
              <a:buNone/>
            </a:pPr>
            <a:endParaRPr lang="en-US" dirty="0"/>
          </a:p>
          <a:p>
            <a:pPr marL="0" indent="0">
              <a:buNone/>
            </a:pPr>
            <a:r>
              <a:rPr lang="en-US" dirty="0" err="1"/>
              <a:t>Sistem</a:t>
            </a:r>
            <a:r>
              <a:rPr lang="en-US" dirty="0"/>
              <a:t> Android </a:t>
            </a:r>
            <a:r>
              <a:rPr lang="en-US" dirty="0" err="1"/>
              <a:t>membantu</a:t>
            </a:r>
            <a:r>
              <a:rPr lang="en-US" dirty="0"/>
              <a:t> </a:t>
            </a:r>
            <a:r>
              <a:rPr lang="en-US" dirty="0" err="1"/>
              <a:t>aplikasi</a:t>
            </a:r>
            <a:r>
              <a:rPr lang="en-US" dirty="0"/>
              <a:t> Anda </a:t>
            </a:r>
            <a:r>
              <a:rPr lang="en-US" dirty="0" err="1"/>
              <a:t>mencapai</a:t>
            </a:r>
            <a:r>
              <a:rPr lang="en-US" dirty="0"/>
              <a:t> </a:t>
            </a:r>
            <a:r>
              <a:rPr lang="en-US" dirty="0" err="1"/>
              <a:t>independensi</a:t>
            </a:r>
            <a:r>
              <a:rPr lang="en-US" dirty="0"/>
              <a:t> </a:t>
            </a:r>
            <a:r>
              <a:rPr lang="en-US" dirty="0" err="1"/>
              <a:t>kepadatan</a:t>
            </a:r>
            <a:r>
              <a:rPr lang="en-US" dirty="0"/>
              <a:t> </a:t>
            </a:r>
            <a:r>
              <a:rPr lang="en-US" dirty="0" err="1"/>
              <a:t>dengan</a:t>
            </a:r>
            <a:r>
              <a:rPr lang="en-US" dirty="0"/>
              <a:t> </a:t>
            </a:r>
            <a:r>
              <a:rPr lang="en-US" dirty="0" err="1"/>
              <a:t>dua</a:t>
            </a:r>
            <a:r>
              <a:rPr lang="en-US" dirty="0"/>
              <a:t> </a:t>
            </a:r>
            <a:r>
              <a:rPr lang="en-US" dirty="0" err="1"/>
              <a:t>cara</a:t>
            </a:r>
            <a:r>
              <a:rPr lang="en-US" dirty="0"/>
              <a:t>:</a:t>
            </a:r>
          </a:p>
          <a:p>
            <a:r>
              <a:rPr lang="en-US" dirty="0" err="1"/>
              <a:t>Sistem</a:t>
            </a:r>
            <a:r>
              <a:rPr lang="en-US" dirty="0"/>
              <a:t> </a:t>
            </a:r>
            <a:r>
              <a:rPr lang="en-US" dirty="0" err="1"/>
              <a:t>menskalakan</a:t>
            </a:r>
            <a:r>
              <a:rPr lang="en-US" dirty="0"/>
              <a:t> </a:t>
            </a:r>
            <a:r>
              <a:rPr lang="en-US" dirty="0" err="1"/>
              <a:t>satuan</a:t>
            </a:r>
            <a:r>
              <a:rPr lang="en-US" dirty="0"/>
              <a:t> </a:t>
            </a:r>
            <a:r>
              <a:rPr lang="en-US" dirty="0" err="1"/>
              <a:t>dp</a:t>
            </a:r>
            <a:r>
              <a:rPr lang="en-US" dirty="0"/>
              <a:t> </a:t>
            </a:r>
            <a:r>
              <a:rPr lang="en-US" dirty="0" err="1"/>
              <a:t>sebagaimana</a:t>
            </a:r>
            <a:r>
              <a:rPr lang="en-US" dirty="0"/>
              <a:t> </a:t>
            </a:r>
            <a:r>
              <a:rPr lang="en-US" dirty="0" err="1"/>
              <a:t>mestinya</a:t>
            </a:r>
            <a:r>
              <a:rPr lang="en-US" dirty="0"/>
              <a:t> </a:t>
            </a:r>
            <a:r>
              <a:rPr lang="en-US" dirty="0" err="1"/>
              <a:t>untuk</a:t>
            </a:r>
            <a:r>
              <a:rPr lang="en-US" dirty="0"/>
              <a:t> </a:t>
            </a:r>
            <a:r>
              <a:rPr lang="en-US" dirty="0" err="1"/>
              <a:t>kepadatan</a:t>
            </a:r>
            <a:r>
              <a:rPr lang="en-US" dirty="0"/>
              <a:t> </a:t>
            </a:r>
            <a:r>
              <a:rPr lang="en-US" dirty="0" err="1"/>
              <a:t>layar</a:t>
            </a:r>
            <a:r>
              <a:rPr lang="en-US" dirty="0"/>
              <a:t> </a:t>
            </a:r>
            <a:r>
              <a:rPr lang="en-US" dirty="0" err="1"/>
              <a:t>saat</a:t>
            </a:r>
            <a:r>
              <a:rPr lang="en-US" dirty="0"/>
              <a:t> </a:t>
            </a:r>
            <a:r>
              <a:rPr lang="en-US" dirty="0" err="1"/>
              <a:t>ini</a:t>
            </a:r>
            <a:endParaRPr lang="en-US" dirty="0"/>
          </a:p>
          <a:p>
            <a:r>
              <a:rPr lang="en-US" dirty="0" err="1"/>
              <a:t>Sistem</a:t>
            </a:r>
            <a:r>
              <a:rPr lang="en-US" dirty="0"/>
              <a:t> </a:t>
            </a:r>
            <a:r>
              <a:rPr lang="en-US" dirty="0" err="1"/>
              <a:t>menskalakan</a:t>
            </a:r>
            <a:r>
              <a:rPr lang="en-US" dirty="0"/>
              <a:t> </a:t>
            </a:r>
            <a:r>
              <a:rPr lang="en-US" dirty="0" err="1"/>
              <a:t>sumber</a:t>
            </a:r>
            <a:r>
              <a:rPr lang="en-US" dirty="0"/>
              <a:t> </a:t>
            </a:r>
            <a:r>
              <a:rPr lang="en-US" dirty="0" err="1"/>
              <a:t>daya</a:t>
            </a:r>
            <a:r>
              <a:rPr lang="en-US" dirty="0"/>
              <a:t> </a:t>
            </a:r>
            <a:r>
              <a:rPr lang="en-US" dirty="0" err="1"/>
              <a:t>dapat</a:t>
            </a:r>
            <a:r>
              <a:rPr lang="en-US" dirty="0"/>
              <a:t> </a:t>
            </a:r>
            <a:r>
              <a:rPr lang="en-US" dirty="0" err="1"/>
              <a:t>digambar</a:t>
            </a:r>
            <a:r>
              <a:rPr lang="en-US" dirty="0"/>
              <a:t> </a:t>
            </a:r>
            <a:r>
              <a:rPr lang="en-US" dirty="0" err="1"/>
              <a:t>ke</a:t>
            </a:r>
            <a:r>
              <a:rPr lang="en-US" dirty="0"/>
              <a:t> </a:t>
            </a:r>
            <a:r>
              <a:rPr lang="en-US" dirty="0" err="1"/>
              <a:t>ukuran</a:t>
            </a:r>
            <a:r>
              <a:rPr lang="en-US" dirty="0"/>
              <a:t> yang </a:t>
            </a:r>
            <a:r>
              <a:rPr lang="en-US" dirty="0" err="1"/>
              <a:t>sesuai</a:t>
            </a:r>
            <a:r>
              <a:rPr lang="en-US" dirty="0"/>
              <a:t>, </a:t>
            </a:r>
            <a:r>
              <a:rPr lang="en-US" dirty="0" err="1"/>
              <a:t>berdasarkan</a:t>
            </a:r>
            <a:r>
              <a:rPr lang="en-US" dirty="0"/>
              <a:t> </a:t>
            </a:r>
            <a:r>
              <a:rPr lang="en-US" dirty="0" err="1"/>
              <a:t>kepadatan</a:t>
            </a:r>
            <a:r>
              <a:rPr lang="en-US" dirty="0"/>
              <a:t> </a:t>
            </a:r>
            <a:r>
              <a:rPr lang="en-US" dirty="0" err="1"/>
              <a:t>layar</a:t>
            </a:r>
            <a:r>
              <a:rPr lang="en-US" dirty="0"/>
              <a:t> </a:t>
            </a:r>
            <a:r>
              <a:rPr lang="en-US" dirty="0" err="1"/>
              <a:t>saat</a:t>
            </a:r>
            <a:r>
              <a:rPr lang="en-US" dirty="0"/>
              <a:t> </a:t>
            </a:r>
            <a:r>
              <a:rPr lang="en-US" dirty="0" err="1"/>
              <a:t>ini</a:t>
            </a:r>
            <a:r>
              <a:rPr lang="en-US" dirty="0"/>
              <a:t>, </a:t>
            </a:r>
            <a:r>
              <a:rPr lang="en-US" dirty="0" err="1"/>
              <a:t>jika</a:t>
            </a:r>
            <a:r>
              <a:rPr lang="en-US" dirty="0"/>
              <a:t> </a:t>
            </a:r>
            <a:r>
              <a:rPr lang="en-US" dirty="0" err="1"/>
              <a:t>perlu</a:t>
            </a: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351957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2AF698-DD24-4A54-9F98-EDB1BD71809D}"/>
              </a:ext>
            </a:extLst>
          </p:cNvPr>
          <p:cNvSpPr>
            <a:spLocks noGrp="1"/>
          </p:cNvSpPr>
          <p:nvPr>
            <p:ph idx="1"/>
          </p:nvPr>
        </p:nvSpPr>
        <p:spPr>
          <a:xfrm>
            <a:off x="818147" y="288759"/>
            <a:ext cx="10555139" cy="6136104"/>
          </a:xfrm>
        </p:spPr>
        <p:txBody>
          <a:bodyPr>
            <a:normAutofit/>
          </a:bodyPr>
          <a:lstStyle/>
          <a:p>
            <a:pPr marL="0" indent="0">
              <a:buNone/>
            </a:pPr>
            <a:r>
              <a:rPr lang="en-US" b="1" u="sng" dirty="0"/>
              <a:t>Cara </a:t>
            </a:r>
            <a:r>
              <a:rPr lang="en-US" b="1" u="sng" dirty="0" err="1"/>
              <a:t>Mendukung</a:t>
            </a:r>
            <a:r>
              <a:rPr lang="en-US" b="1" u="sng" dirty="0"/>
              <a:t> </a:t>
            </a:r>
            <a:r>
              <a:rPr lang="en-US" b="1" u="sng" dirty="0" err="1"/>
              <a:t>Multilayar</a:t>
            </a:r>
            <a:endParaRPr lang="en-US" b="1" u="sng" dirty="0"/>
          </a:p>
          <a:p>
            <a:pPr marL="0" indent="0">
              <a:buNone/>
            </a:pPr>
            <a:r>
              <a:rPr lang="en-US" dirty="0"/>
              <a:t>agar </a:t>
            </a:r>
            <a:r>
              <a:rPr lang="en-US" dirty="0" err="1"/>
              <a:t>lebih</a:t>
            </a:r>
            <a:r>
              <a:rPr lang="en-US" dirty="0"/>
              <a:t> </a:t>
            </a:r>
            <a:r>
              <a:rPr lang="en-US" dirty="0" err="1"/>
              <a:t>mulus</a:t>
            </a:r>
            <a:r>
              <a:rPr lang="en-US" dirty="0"/>
              <a:t> </a:t>
            </a:r>
            <a:r>
              <a:rPr lang="en-US" dirty="0" err="1"/>
              <a:t>dalam</a:t>
            </a:r>
            <a:r>
              <a:rPr lang="en-US" dirty="0"/>
              <a:t> </a:t>
            </a:r>
            <a:r>
              <a:rPr lang="en-US" dirty="0" err="1"/>
              <a:t>menangani</a:t>
            </a:r>
            <a:r>
              <a:rPr lang="en-US" dirty="0"/>
              <a:t> </a:t>
            </a:r>
            <a:r>
              <a:rPr lang="en-US" dirty="0" err="1"/>
              <a:t>konfigurasi</a:t>
            </a:r>
            <a:r>
              <a:rPr lang="en-US" dirty="0"/>
              <a:t> </a:t>
            </a:r>
            <a:r>
              <a:rPr lang="en-US" dirty="0" err="1"/>
              <a:t>layar</a:t>
            </a:r>
            <a:r>
              <a:rPr lang="en-US" dirty="0"/>
              <a:t> </a:t>
            </a:r>
            <a:r>
              <a:rPr lang="en-US" dirty="0" err="1"/>
              <a:t>berbeda</a:t>
            </a:r>
            <a:r>
              <a:rPr lang="en-US" dirty="0"/>
              <a:t> juga </a:t>
            </a:r>
            <a:r>
              <a:rPr lang="en-US" dirty="0" err="1"/>
              <a:t>harus</a:t>
            </a:r>
            <a:r>
              <a:rPr lang="en-US" dirty="0"/>
              <a:t>:</a:t>
            </a:r>
          </a:p>
          <a:p>
            <a:r>
              <a:rPr lang="en-US" dirty="0" err="1"/>
              <a:t>Secara</a:t>
            </a:r>
            <a:r>
              <a:rPr lang="en-US" dirty="0"/>
              <a:t> </a:t>
            </a:r>
            <a:r>
              <a:rPr lang="en-US" dirty="0" err="1"/>
              <a:t>eksplisit</a:t>
            </a:r>
            <a:r>
              <a:rPr lang="en-US" dirty="0"/>
              <a:t> </a:t>
            </a:r>
            <a:r>
              <a:rPr lang="en-US" dirty="0" err="1"/>
              <a:t>mendeklarasikan</a:t>
            </a:r>
            <a:r>
              <a:rPr lang="en-US" dirty="0"/>
              <a:t> </a:t>
            </a:r>
            <a:r>
              <a:rPr lang="en-US" dirty="0" err="1"/>
              <a:t>dalam</a:t>
            </a:r>
            <a:r>
              <a:rPr lang="en-US" dirty="0"/>
              <a:t> </a:t>
            </a:r>
            <a:r>
              <a:rPr lang="en-US" dirty="0" err="1"/>
              <a:t>manifes</a:t>
            </a:r>
            <a:r>
              <a:rPr lang="en-US" dirty="0"/>
              <a:t> </a:t>
            </a:r>
            <a:r>
              <a:rPr lang="en-US" dirty="0" err="1"/>
              <a:t>ukuran</a:t>
            </a:r>
            <a:r>
              <a:rPr lang="en-US" dirty="0"/>
              <a:t> </a:t>
            </a:r>
            <a:r>
              <a:rPr lang="en-US" dirty="0" err="1"/>
              <a:t>layar</a:t>
            </a:r>
            <a:r>
              <a:rPr lang="en-US" dirty="0"/>
              <a:t> mana yang </a:t>
            </a:r>
            <a:r>
              <a:rPr lang="en-US" dirty="0" err="1"/>
              <a:t>didukung</a:t>
            </a:r>
            <a:r>
              <a:rPr lang="en-US" dirty="0"/>
              <a:t> </a:t>
            </a:r>
            <a:r>
              <a:rPr lang="en-US" dirty="0" err="1"/>
              <a:t>aplikasi</a:t>
            </a:r>
            <a:r>
              <a:rPr lang="en-US" dirty="0"/>
              <a:t>.</a:t>
            </a:r>
          </a:p>
          <a:p>
            <a:pPr marL="0" indent="0">
              <a:buNone/>
            </a:pPr>
            <a:r>
              <a:rPr lang="en-US" dirty="0"/>
              <a:t>	</a:t>
            </a:r>
            <a:r>
              <a:rPr lang="en-US" dirty="0" err="1"/>
              <a:t>Dengan</a:t>
            </a:r>
            <a:r>
              <a:rPr lang="en-US" dirty="0"/>
              <a:t> </a:t>
            </a:r>
            <a:r>
              <a:rPr lang="en-US" dirty="0" err="1"/>
              <a:t>mendeklarasikan</a:t>
            </a:r>
            <a:r>
              <a:rPr lang="en-US" dirty="0"/>
              <a:t> </a:t>
            </a:r>
            <a:r>
              <a:rPr lang="en-US" dirty="0" err="1"/>
              <a:t>ukuran</a:t>
            </a:r>
            <a:r>
              <a:rPr lang="en-US" dirty="0"/>
              <a:t> </a:t>
            </a:r>
            <a:r>
              <a:rPr lang="en-US" dirty="0" err="1"/>
              <a:t>layar</a:t>
            </a:r>
            <a:r>
              <a:rPr lang="en-US" dirty="0"/>
              <a:t> yang </a:t>
            </a:r>
            <a:r>
              <a:rPr lang="en-US" dirty="0" err="1"/>
              <a:t>didukung</a:t>
            </a:r>
            <a:r>
              <a:rPr lang="en-US" dirty="0"/>
              <a:t> </a:t>
            </a:r>
            <a:r>
              <a:rPr lang="en-US" dirty="0" err="1"/>
              <a:t>aplikasi</a:t>
            </a:r>
            <a:r>
              <a:rPr lang="en-US" dirty="0"/>
              <a:t>, Anda </a:t>
            </a:r>
            <a:r>
              <a:rPr lang="en-US" dirty="0" err="1"/>
              <a:t>bisa</a:t>
            </a:r>
            <a:r>
              <a:rPr lang="en-US" dirty="0"/>
              <a:t> </a:t>
            </a:r>
            <a:r>
              <a:rPr lang="en-US" dirty="0" err="1"/>
              <a:t>memastikan</a:t>
            </a:r>
            <a:r>
              <a:rPr lang="en-US" dirty="0"/>
              <a:t> </a:t>
            </a:r>
            <a:r>
              <a:rPr lang="en-US" dirty="0" err="1"/>
              <a:t>bahwa</a:t>
            </a:r>
            <a:r>
              <a:rPr lang="en-US" dirty="0"/>
              <a:t> </a:t>
            </a:r>
            <a:r>
              <a:rPr lang="en-US" dirty="0" err="1"/>
              <a:t>hanya</a:t>
            </a:r>
            <a:r>
              <a:rPr lang="en-US" dirty="0"/>
              <a:t> </a:t>
            </a:r>
            <a:r>
              <a:rPr lang="en-US" dirty="0" err="1"/>
              <a:t>perangkat</a:t>
            </a:r>
            <a:r>
              <a:rPr lang="en-US" dirty="0"/>
              <a:t> </a:t>
            </a:r>
            <a:r>
              <a:rPr lang="en-US" dirty="0" err="1"/>
              <a:t>dengan</a:t>
            </a:r>
            <a:r>
              <a:rPr lang="en-US" dirty="0"/>
              <a:t> </a:t>
            </a:r>
            <a:r>
              <a:rPr lang="en-US" dirty="0" err="1"/>
              <a:t>layar</a:t>
            </a:r>
            <a:r>
              <a:rPr lang="en-US" dirty="0"/>
              <a:t> yang </a:t>
            </a:r>
            <a:r>
              <a:rPr lang="en-US" dirty="0" err="1"/>
              <a:t>didukung</a:t>
            </a:r>
            <a:r>
              <a:rPr lang="en-US" dirty="0"/>
              <a:t> </a:t>
            </a:r>
            <a:r>
              <a:rPr lang="en-US" dirty="0" err="1"/>
              <a:t>saja</a:t>
            </a:r>
            <a:r>
              <a:rPr lang="en-US" dirty="0"/>
              <a:t> yang </a:t>
            </a:r>
            <a:r>
              <a:rPr lang="en-US" dirty="0" err="1"/>
              <a:t>bisa</a:t>
            </a:r>
            <a:r>
              <a:rPr lang="en-US" dirty="0"/>
              <a:t> </a:t>
            </a:r>
            <a:r>
              <a:rPr lang="en-US" dirty="0" err="1"/>
              <a:t>mengunduh</a:t>
            </a:r>
            <a:r>
              <a:rPr lang="en-US" dirty="0"/>
              <a:t> </a:t>
            </a:r>
            <a:r>
              <a:rPr lang="en-US" dirty="0" err="1"/>
              <a:t>aplikasi</a:t>
            </a:r>
            <a:r>
              <a:rPr lang="en-US" dirty="0"/>
              <a:t> Anda. </a:t>
            </a:r>
            <a:r>
              <a:rPr lang="en-US" dirty="0" err="1"/>
              <a:t>Mendeklarasikan</a:t>
            </a:r>
            <a:r>
              <a:rPr lang="en-US" dirty="0"/>
              <a:t> </a:t>
            </a:r>
            <a:r>
              <a:rPr lang="en-US" dirty="0" err="1"/>
              <a:t>dukungan</a:t>
            </a:r>
            <a:r>
              <a:rPr lang="en-US" dirty="0"/>
              <a:t> </a:t>
            </a:r>
            <a:r>
              <a:rPr lang="en-US" dirty="0" err="1"/>
              <a:t>untuk</a:t>
            </a:r>
            <a:r>
              <a:rPr lang="en-US" dirty="0"/>
              <a:t> </a:t>
            </a:r>
            <a:r>
              <a:rPr lang="en-US" dirty="0" err="1"/>
              <a:t>ukuran</a:t>
            </a:r>
            <a:r>
              <a:rPr lang="en-US" dirty="0"/>
              <a:t> </a:t>
            </a:r>
            <a:r>
              <a:rPr lang="en-US" dirty="0" err="1"/>
              <a:t>layar</a:t>
            </a:r>
            <a:r>
              <a:rPr lang="en-US" dirty="0"/>
              <a:t> </a:t>
            </a:r>
            <a:r>
              <a:rPr lang="en-US" dirty="0" err="1"/>
              <a:t>berbeda</a:t>
            </a:r>
            <a:r>
              <a:rPr lang="en-US" dirty="0"/>
              <a:t> juga </a:t>
            </a:r>
            <a:r>
              <a:rPr lang="en-US" dirty="0" err="1"/>
              <a:t>bisa</a:t>
            </a:r>
            <a:r>
              <a:rPr lang="en-US" dirty="0"/>
              <a:t> </a:t>
            </a:r>
            <a:r>
              <a:rPr lang="en-US" dirty="0" err="1"/>
              <a:t>memengaruhi</a:t>
            </a:r>
            <a:r>
              <a:rPr lang="en-US" dirty="0"/>
              <a:t> </a:t>
            </a:r>
            <a:r>
              <a:rPr lang="en-US" dirty="0" err="1"/>
              <a:t>cara</a:t>
            </a:r>
            <a:r>
              <a:rPr lang="en-US" dirty="0"/>
              <a:t> </a:t>
            </a:r>
            <a:r>
              <a:rPr lang="en-US" dirty="0" err="1"/>
              <a:t>sistem</a:t>
            </a:r>
            <a:r>
              <a:rPr lang="en-US" dirty="0"/>
              <a:t> </a:t>
            </a:r>
            <a:r>
              <a:rPr lang="en-US" dirty="0" err="1"/>
              <a:t>menggambar</a:t>
            </a:r>
            <a:r>
              <a:rPr lang="en-US" dirty="0"/>
              <a:t> </a:t>
            </a:r>
            <a:r>
              <a:rPr lang="en-US" dirty="0" err="1"/>
              <a:t>aplikasi</a:t>
            </a:r>
            <a:r>
              <a:rPr lang="en-US" dirty="0"/>
              <a:t> Anda pada </a:t>
            </a:r>
            <a:r>
              <a:rPr lang="en-US" dirty="0" err="1"/>
              <a:t>layar</a:t>
            </a:r>
            <a:r>
              <a:rPr lang="en-US" dirty="0"/>
              <a:t> yang </a:t>
            </a:r>
            <a:r>
              <a:rPr lang="en-US" dirty="0" err="1"/>
              <a:t>lebih</a:t>
            </a:r>
            <a:r>
              <a:rPr lang="en-US" dirty="0"/>
              <a:t> </a:t>
            </a:r>
            <a:r>
              <a:rPr lang="en-US" dirty="0" err="1"/>
              <a:t>besar</a:t>
            </a:r>
            <a:r>
              <a:rPr lang="en-US" dirty="0"/>
              <a:t>—</a:t>
            </a:r>
            <a:r>
              <a:rPr lang="en-US" dirty="0" err="1"/>
              <a:t>khususnya</a:t>
            </a:r>
            <a:r>
              <a:rPr lang="en-US" dirty="0"/>
              <a:t>, </a:t>
            </a:r>
            <a:r>
              <a:rPr lang="en-US" dirty="0" err="1"/>
              <a:t>bila</a:t>
            </a:r>
            <a:r>
              <a:rPr lang="en-US" dirty="0"/>
              <a:t> </a:t>
            </a:r>
            <a:r>
              <a:rPr lang="en-US" dirty="0" err="1"/>
              <a:t>aplikasi</a:t>
            </a:r>
            <a:r>
              <a:rPr lang="en-US" dirty="0"/>
              <a:t> </a:t>
            </a:r>
            <a:r>
              <a:rPr lang="en-US" dirty="0" err="1"/>
              <a:t>berjalan</a:t>
            </a:r>
            <a:r>
              <a:rPr lang="en-US" dirty="0"/>
              <a:t> </a:t>
            </a:r>
            <a:r>
              <a:rPr lang="en-US" dirty="0" err="1"/>
              <a:t>dalam</a:t>
            </a:r>
            <a:r>
              <a:rPr lang="en-US" dirty="0"/>
              <a:t> mode </a:t>
            </a:r>
            <a:r>
              <a:rPr lang="en-US" dirty="0" err="1"/>
              <a:t>kompatibilitas</a:t>
            </a:r>
            <a:r>
              <a:rPr lang="en-US" dirty="0"/>
              <a:t> </a:t>
            </a:r>
            <a:r>
              <a:rPr lang="en-US" dirty="0" err="1"/>
              <a:t>layar</a:t>
            </a:r>
            <a:r>
              <a:rPr lang="en-US" dirty="0"/>
              <a:t>.</a:t>
            </a:r>
          </a:p>
          <a:p>
            <a:pPr marL="0" indent="0">
              <a:buNone/>
            </a:pPr>
            <a:r>
              <a:rPr lang="en-US" dirty="0"/>
              <a:t>	</a:t>
            </a:r>
            <a:r>
              <a:rPr lang="en-US" dirty="0" err="1"/>
              <a:t>Untuk</a:t>
            </a:r>
            <a:r>
              <a:rPr lang="en-US" dirty="0"/>
              <a:t> </a:t>
            </a:r>
            <a:r>
              <a:rPr lang="en-US" dirty="0" err="1"/>
              <a:t>mendeklarasikan</a:t>
            </a:r>
            <a:r>
              <a:rPr lang="en-US" dirty="0"/>
              <a:t> </a:t>
            </a:r>
            <a:r>
              <a:rPr lang="en-US" dirty="0" err="1"/>
              <a:t>ukuran</a:t>
            </a:r>
            <a:r>
              <a:rPr lang="en-US" dirty="0"/>
              <a:t> </a:t>
            </a:r>
            <a:r>
              <a:rPr lang="en-US" dirty="0" err="1"/>
              <a:t>layar</a:t>
            </a:r>
            <a:r>
              <a:rPr lang="en-US" dirty="0"/>
              <a:t> yang </a:t>
            </a:r>
            <a:r>
              <a:rPr lang="en-US" dirty="0" err="1"/>
              <a:t>didukung</a:t>
            </a:r>
            <a:r>
              <a:rPr lang="en-US" dirty="0"/>
              <a:t> </a:t>
            </a:r>
            <a:r>
              <a:rPr lang="en-US" dirty="0" err="1"/>
              <a:t>aplikasi</a:t>
            </a:r>
            <a:r>
              <a:rPr lang="en-US" dirty="0"/>
              <a:t>, Anda </a:t>
            </a:r>
            <a:r>
              <a:rPr lang="en-US" dirty="0" err="1"/>
              <a:t>harus</a:t>
            </a:r>
            <a:r>
              <a:rPr lang="en-US" dirty="0"/>
              <a:t> </a:t>
            </a:r>
            <a:r>
              <a:rPr lang="en-US" dirty="0" err="1"/>
              <a:t>menyertakan</a:t>
            </a:r>
            <a:r>
              <a:rPr lang="en-US" dirty="0"/>
              <a:t> </a:t>
            </a:r>
            <a:r>
              <a:rPr lang="en-US" dirty="0" err="1"/>
              <a:t>elemen</a:t>
            </a:r>
            <a:r>
              <a:rPr lang="en-US" dirty="0"/>
              <a:t> &lt;supports-screens&gt; </a:t>
            </a:r>
            <a:r>
              <a:rPr lang="en-US" dirty="0" err="1"/>
              <a:t>dalam</a:t>
            </a:r>
            <a:r>
              <a:rPr lang="en-US" dirty="0"/>
              <a:t> file </a:t>
            </a:r>
            <a:r>
              <a:rPr lang="en-US" dirty="0" err="1"/>
              <a:t>manifes</a:t>
            </a:r>
            <a:r>
              <a:rPr lang="en-US" dirty="0"/>
              <a:t>.</a:t>
            </a:r>
          </a:p>
        </p:txBody>
      </p:sp>
      <p:sp>
        <p:nvSpPr>
          <p:cNvPr id="5" name="Title 1">
            <a:extLst>
              <a:ext uri="{FF2B5EF4-FFF2-40B4-BE49-F238E27FC236}">
                <a16:creationId xmlns:a16="http://schemas.microsoft.com/office/drawing/2014/main" id="{DA2B5AE6-5BDD-4B7B-B290-D9A154C54AAE}"/>
              </a:ext>
            </a:extLst>
          </p:cNvPr>
          <p:cNvSpPr>
            <a:spLocks noGrp="1"/>
          </p:cNvSpPr>
          <p:nvPr>
            <p:ph type="title"/>
          </p:nvPr>
        </p:nvSpPr>
        <p:spPr>
          <a:xfrm>
            <a:off x="801288" y="433137"/>
            <a:ext cx="10571998" cy="970450"/>
          </a:xfrm>
        </p:spPr>
        <p:txBody>
          <a:bodyPr/>
          <a:lstStyle/>
          <a:p>
            <a:pPr algn="ctr"/>
            <a:r>
              <a:rPr lang="en-US" dirty="0"/>
              <a:t>Multi </a:t>
            </a:r>
            <a:r>
              <a:rPr lang="en-US" dirty="0" err="1"/>
              <a:t>Ukuran</a:t>
            </a:r>
            <a:r>
              <a:rPr lang="en-US" dirty="0"/>
              <a:t> </a:t>
            </a:r>
            <a:r>
              <a:rPr lang="en-US" dirty="0" err="1"/>
              <a:t>Layar</a:t>
            </a:r>
            <a:endParaRPr lang="en-US" dirty="0"/>
          </a:p>
        </p:txBody>
      </p:sp>
    </p:spTree>
    <p:extLst>
      <p:ext uri="{BB962C8B-B14F-4D97-AF65-F5344CB8AC3E}">
        <p14:creationId xmlns:p14="http://schemas.microsoft.com/office/powerpoint/2010/main" val="3644713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DCEA16-C34C-4CF8-A55A-888E5009D95D}"/>
              </a:ext>
            </a:extLst>
          </p:cNvPr>
          <p:cNvSpPr>
            <a:spLocks noGrp="1"/>
          </p:cNvSpPr>
          <p:nvPr>
            <p:ph idx="1"/>
          </p:nvPr>
        </p:nvSpPr>
        <p:spPr>
          <a:xfrm>
            <a:off x="818711" y="2069433"/>
            <a:ext cx="10707541" cy="3789366"/>
          </a:xfrm>
        </p:spPr>
        <p:txBody>
          <a:bodyPr>
            <a:normAutofit lnSpcReduction="10000"/>
          </a:bodyPr>
          <a:lstStyle/>
          <a:p>
            <a:r>
              <a:rPr lang="en-US" b="1" dirty="0" err="1"/>
              <a:t>Menyediakan</a:t>
            </a:r>
            <a:r>
              <a:rPr lang="en-US" b="1" dirty="0"/>
              <a:t> layout </a:t>
            </a:r>
            <a:r>
              <a:rPr lang="en-US" b="1" dirty="0" err="1"/>
              <a:t>berbeda</a:t>
            </a:r>
            <a:r>
              <a:rPr lang="en-US" b="1" dirty="0"/>
              <a:t> </a:t>
            </a:r>
            <a:r>
              <a:rPr lang="en-US" b="1" dirty="0" err="1"/>
              <a:t>untuk</a:t>
            </a:r>
            <a:r>
              <a:rPr lang="en-US" b="1" dirty="0"/>
              <a:t> </a:t>
            </a:r>
            <a:r>
              <a:rPr lang="en-US" b="1" dirty="0" err="1"/>
              <a:t>ukuran</a:t>
            </a:r>
            <a:r>
              <a:rPr lang="en-US" b="1" dirty="0"/>
              <a:t> </a:t>
            </a:r>
            <a:r>
              <a:rPr lang="en-US" b="1" dirty="0" err="1"/>
              <a:t>layar</a:t>
            </a:r>
            <a:r>
              <a:rPr lang="en-US" b="1" dirty="0"/>
              <a:t> </a:t>
            </a:r>
            <a:r>
              <a:rPr lang="en-US" b="1" dirty="0" err="1"/>
              <a:t>berbeda</a:t>
            </a:r>
            <a:endParaRPr lang="en-US" b="1" dirty="0"/>
          </a:p>
          <a:p>
            <a:pPr marL="0" indent="0">
              <a:buNone/>
            </a:pPr>
            <a:r>
              <a:rPr lang="en-US" dirty="0"/>
              <a:t>	</a:t>
            </a:r>
            <a:r>
              <a:rPr lang="en-US" dirty="0" err="1"/>
              <a:t>Secara</a:t>
            </a:r>
            <a:r>
              <a:rPr lang="en-US" dirty="0"/>
              <a:t> default, Android </a:t>
            </a:r>
            <a:r>
              <a:rPr lang="en-US" dirty="0" err="1"/>
              <a:t>mengubah</a:t>
            </a:r>
            <a:r>
              <a:rPr lang="en-US" dirty="0"/>
              <a:t> </a:t>
            </a:r>
            <a:r>
              <a:rPr lang="en-US" dirty="0" err="1"/>
              <a:t>ukuran</a:t>
            </a:r>
            <a:r>
              <a:rPr lang="en-US" dirty="0"/>
              <a:t> layout </a:t>
            </a:r>
            <a:r>
              <a:rPr lang="en-US" dirty="0" err="1"/>
              <a:t>aplikasi</a:t>
            </a:r>
            <a:r>
              <a:rPr lang="en-US" dirty="0"/>
              <a:t> Anda agar pas </a:t>
            </a:r>
            <a:r>
              <a:rPr lang="en-US" dirty="0" err="1"/>
              <a:t>dengan</a:t>
            </a:r>
            <a:r>
              <a:rPr lang="en-US" dirty="0"/>
              <a:t> </a:t>
            </a:r>
            <a:r>
              <a:rPr lang="en-US" dirty="0" err="1"/>
              <a:t>layar</a:t>
            </a:r>
            <a:r>
              <a:rPr lang="en-US" dirty="0"/>
              <a:t> </a:t>
            </a:r>
            <a:r>
              <a:rPr lang="en-US" dirty="0" err="1"/>
              <a:t>perangkat</a:t>
            </a:r>
            <a:r>
              <a:rPr lang="en-US" dirty="0"/>
              <a:t> </a:t>
            </a:r>
            <a:r>
              <a:rPr lang="en-US" dirty="0" err="1"/>
              <a:t>saat</a:t>
            </a:r>
            <a:r>
              <a:rPr lang="en-US" dirty="0"/>
              <a:t> </a:t>
            </a:r>
            <a:r>
              <a:rPr lang="en-US" dirty="0" err="1"/>
              <a:t>ini</a:t>
            </a:r>
            <a:r>
              <a:rPr lang="en-US" dirty="0"/>
              <a:t>. </a:t>
            </a:r>
            <a:r>
              <a:rPr lang="en-US" dirty="0" err="1"/>
              <a:t>Umumnya</a:t>
            </a:r>
            <a:r>
              <a:rPr lang="en-US" dirty="0"/>
              <a:t>, </a:t>
            </a:r>
            <a:r>
              <a:rPr lang="en-US" dirty="0" err="1"/>
              <a:t>ini</a:t>
            </a:r>
            <a:r>
              <a:rPr lang="en-US" dirty="0"/>
              <a:t> </a:t>
            </a:r>
            <a:r>
              <a:rPr lang="en-US" dirty="0" err="1"/>
              <a:t>akan</a:t>
            </a:r>
            <a:r>
              <a:rPr lang="en-US" dirty="0"/>
              <a:t> </a:t>
            </a:r>
            <a:r>
              <a:rPr lang="en-US" dirty="0" err="1"/>
              <a:t>berhasil</a:t>
            </a:r>
            <a:r>
              <a:rPr lang="en-US" dirty="0"/>
              <a:t>. </a:t>
            </a:r>
            <a:r>
              <a:rPr lang="en-US" dirty="0" err="1"/>
              <a:t>Dalam</a:t>
            </a:r>
            <a:r>
              <a:rPr lang="en-US" dirty="0"/>
              <a:t> </a:t>
            </a:r>
            <a:r>
              <a:rPr lang="en-US" dirty="0" err="1"/>
              <a:t>kasus</a:t>
            </a:r>
            <a:r>
              <a:rPr lang="en-US" dirty="0"/>
              <a:t> lain, UI Anda </a:t>
            </a:r>
            <a:r>
              <a:rPr lang="en-US" dirty="0" err="1"/>
              <a:t>mungkin</a:t>
            </a:r>
            <a:r>
              <a:rPr lang="en-US" dirty="0"/>
              <a:t> </a:t>
            </a:r>
            <a:r>
              <a:rPr lang="en-US" dirty="0" err="1"/>
              <a:t>terlihat</a:t>
            </a:r>
            <a:r>
              <a:rPr lang="en-US" dirty="0"/>
              <a:t> </a:t>
            </a:r>
            <a:r>
              <a:rPr lang="en-US" dirty="0" err="1"/>
              <a:t>tidak</a:t>
            </a:r>
            <a:r>
              <a:rPr lang="en-US" dirty="0"/>
              <a:t> </a:t>
            </a:r>
            <a:r>
              <a:rPr lang="en-US" dirty="0" err="1"/>
              <a:t>bagus</a:t>
            </a:r>
            <a:r>
              <a:rPr lang="en-US" dirty="0"/>
              <a:t> dan </a:t>
            </a:r>
            <a:r>
              <a:rPr lang="en-US" dirty="0" err="1"/>
              <a:t>perlu</a:t>
            </a:r>
            <a:r>
              <a:rPr lang="en-US" dirty="0"/>
              <a:t> </a:t>
            </a:r>
            <a:r>
              <a:rPr lang="en-US" dirty="0" err="1"/>
              <a:t>penyesuaian</a:t>
            </a:r>
            <a:r>
              <a:rPr lang="en-US" dirty="0"/>
              <a:t> </a:t>
            </a:r>
            <a:r>
              <a:rPr lang="en-US" dirty="0" err="1"/>
              <a:t>untuk</a:t>
            </a:r>
            <a:r>
              <a:rPr lang="en-US" dirty="0"/>
              <a:t> </a:t>
            </a:r>
            <a:r>
              <a:rPr lang="en-US" dirty="0" err="1"/>
              <a:t>ukuran</a:t>
            </a:r>
            <a:r>
              <a:rPr lang="en-US" dirty="0"/>
              <a:t> </a:t>
            </a:r>
            <a:r>
              <a:rPr lang="en-US" dirty="0" err="1"/>
              <a:t>layar</a:t>
            </a:r>
            <a:r>
              <a:rPr lang="en-US" dirty="0"/>
              <a:t> yang </a:t>
            </a:r>
            <a:r>
              <a:rPr lang="en-US" dirty="0" err="1"/>
              <a:t>berbeda</a:t>
            </a:r>
            <a:r>
              <a:rPr lang="en-US" dirty="0"/>
              <a:t>. </a:t>
            </a:r>
            <a:r>
              <a:rPr lang="en-US" dirty="0" err="1"/>
              <a:t>Misalnya</a:t>
            </a:r>
            <a:r>
              <a:rPr lang="en-US" dirty="0"/>
              <a:t>, pada </a:t>
            </a:r>
            <a:r>
              <a:rPr lang="en-US" dirty="0" err="1"/>
              <a:t>layar</a:t>
            </a:r>
            <a:r>
              <a:rPr lang="en-US" dirty="0"/>
              <a:t> yang </a:t>
            </a:r>
            <a:r>
              <a:rPr lang="en-US" dirty="0" err="1"/>
              <a:t>lebih</a:t>
            </a:r>
            <a:r>
              <a:rPr lang="en-US" dirty="0"/>
              <a:t> </a:t>
            </a:r>
            <a:r>
              <a:rPr lang="en-US" dirty="0" err="1"/>
              <a:t>besar</a:t>
            </a:r>
            <a:r>
              <a:rPr lang="en-US" dirty="0"/>
              <a:t>, Anda </a:t>
            </a:r>
            <a:r>
              <a:rPr lang="en-US" dirty="0" err="1"/>
              <a:t>mungkin</a:t>
            </a:r>
            <a:r>
              <a:rPr lang="en-US" dirty="0"/>
              <a:t> </a:t>
            </a:r>
            <a:r>
              <a:rPr lang="en-US" dirty="0" err="1"/>
              <a:t>ingin</a:t>
            </a:r>
            <a:r>
              <a:rPr lang="en-US" dirty="0"/>
              <a:t> </a:t>
            </a:r>
            <a:r>
              <a:rPr lang="en-US" dirty="0" err="1"/>
              <a:t>menyesuaikan</a:t>
            </a:r>
            <a:r>
              <a:rPr lang="en-US" dirty="0"/>
              <a:t> </a:t>
            </a:r>
            <a:r>
              <a:rPr lang="en-US" dirty="0" err="1"/>
              <a:t>posisi</a:t>
            </a:r>
            <a:r>
              <a:rPr lang="en-US" dirty="0"/>
              <a:t> dan </a:t>
            </a:r>
            <a:r>
              <a:rPr lang="en-US" dirty="0" err="1"/>
              <a:t>ukuran</a:t>
            </a:r>
            <a:r>
              <a:rPr lang="en-US" dirty="0"/>
              <a:t> </a:t>
            </a:r>
            <a:r>
              <a:rPr lang="en-US" dirty="0" err="1"/>
              <a:t>sebagian</a:t>
            </a:r>
            <a:r>
              <a:rPr lang="en-US" dirty="0"/>
              <a:t> </a:t>
            </a:r>
            <a:r>
              <a:rPr lang="en-US" dirty="0" err="1"/>
              <a:t>elemen</a:t>
            </a:r>
            <a:r>
              <a:rPr lang="en-US" dirty="0"/>
              <a:t> </a:t>
            </a:r>
            <a:r>
              <a:rPr lang="en-US" dirty="0" err="1"/>
              <a:t>untuk</a:t>
            </a:r>
            <a:r>
              <a:rPr lang="en-US" dirty="0"/>
              <a:t> </a:t>
            </a:r>
            <a:r>
              <a:rPr lang="en-US" dirty="0" err="1"/>
              <a:t>memanfaatkan</a:t>
            </a:r>
            <a:r>
              <a:rPr lang="en-US" dirty="0"/>
              <a:t> </a:t>
            </a:r>
            <a:r>
              <a:rPr lang="en-US" dirty="0" err="1"/>
              <a:t>ruang</a:t>
            </a:r>
            <a:r>
              <a:rPr lang="en-US" dirty="0"/>
              <a:t> </a:t>
            </a:r>
            <a:r>
              <a:rPr lang="en-US" dirty="0" err="1"/>
              <a:t>layar</a:t>
            </a:r>
            <a:r>
              <a:rPr lang="en-US" dirty="0"/>
              <a:t> </a:t>
            </a:r>
            <a:r>
              <a:rPr lang="en-US" dirty="0" err="1"/>
              <a:t>tambahan</a:t>
            </a:r>
            <a:r>
              <a:rPr lang="en-US" dirty="0"/>
              <a:t>, </a:t>
            </a:r>
            <a:r>
              <a:rPr lang="en-US" dirty="0" err="1"/>
              <a:t>atau</a:t>
            </a:r>
            <a:r>
              <a:rPr lang="en-US" dirty="0"/>
              <a:t> pada </a:t>
            </a:r>
            <a:r>
              <a:rPr lang="en-US" dirty="0" err="1"/>
              <a:t>layar</a:t>
            </a:r>
            <a:r>
              <a:rPr lang="en-US" dirty="0"/>
              <a:t> yang </a:t>
            </a:r>
            <a:r>
              <a:rPr lang="en-US" dirty="0" err="1"/>
              <a:t>lebih</a:t>
            </a:r>
            <a:r>
              <a:rPr lang="en-US" dirty="0"/>
              <a:t> </a:t>
            </a:r>
            <a:r>
              <a:rPr lang="en-US" dirty="0" err="1"/>
              <a:t>kecil</a:t>
            </a:r>
            <a:r>
              <a:rPr lang="en-US" dirty="0"/>
              <a:t>, Anda </a:t>
            </a:r>
            <a:r>
              <a:rPr lang="en-US" dirty="0" err="1"/>
              <a:t>mungkin</a:t>
            </a:r>
            <a:r>
              <a:rPr lang="en-US" dirty="0"/>
              <a:t> </a:t>
            </a:r>
            <a:r>
              <a:rPr lang="en-US" dirty="0" err="1"/>
              <a:t>perlu</a:t>
            </a:r>
            <a:r>
              <a:rPr lang="en-US" dirty="0"/>
              <a:t> </a:t>
            </a:r>
            <a:r>
              <a:rPr lang="en-US" dirty="0" err="1"/>
              <a:t>menyesuaikan</a:t>
            </a:r>
            <a:r>
              <a:rPr lang="en-US" dirty="0"/>
              <a:t> </a:t>
            </a:r>
            <a:r>
              <a:rPr lang="en-US" dirty="0" err="1"/>
              <a:t>ukuran</a:t>
            </a:r>
            <a:r>
              <a:rPr lang="en-US" dirty="0"/>
              <a:t> agar </a:t>
            </a:r>
            <a:r>
              <a:rPr lang="en-US" dirty="0" err="1"/>
              <a:t>semuanya</a:t>
            </a:r>
            <a:r>
              <a:rPr lang="en-US" dirty="0"/>
              <a:t> </a:t>
            </a:r>
            <a:r>
              <a:rPr lang="en-US" dirty="0" err="1"/>
              <a:t>bisa</a:t>
            </a:r>
            <a:r>
              <a:rPr lang="en-US" dirty="0"/>
              <a:t> pas pada </a:t>
            </a:r>
            <a:r>
              <a:rPr lang="en-US" dirty="0" err="1"/>
              <a:t>layar</a:t>
            </a:r>
            <a:r>
              <a:rPr lang="en-US" dirty="0"/>
              <a:t>.</a:t>
            </a:r>
          </a:p>
          <a:p>
            <a:r>
              <a:rPr lang="en-US" dirty="0" err="1"/>
              <a:t>Menyediakan</a:t>
            </a:r>
            <a:r>
              <a:rPr lang="en-US" dirty="0"/>
              <a:t> </a:t>
            </a:r>
            <a:r>
              <a:rPr lang="en-US" dirty="0" err="1"/>
              <a:t>sumber</a:t>
            </a:r>
            <a:r>
              <a:rPr lang="en-US" dirty="0"/>
              <a:t> </a:t>
            </a:r>
            <a:r>
              <a:rPr lang="en-US" dirty="0" err="1"/>
              <a:t>daya</a:t>
            </a:r>
            <a:r>
              <a:rPr lang="en-US" dirty="0"/>
              <a:t> </a:t>
            </a:r>
            <a:r>
              <a:rPr lang="en-US" dirty="0" err="1"/>
              <a:t>dapat</a:t>
            </a:r>
            <a:r>
              <a:rPr lang="en-US" dirty="0"/>
              <a:t> </a:t>
            </a:r>
            <a:r>
              <a:rPr lang="en-US" dirty="0" err="1"/>
              <a:t>digambar</a:t>
            </a:r>
            <a:r>
              <a:rPr lang="en-US" dirty="0"/>
              <a:t> </a:t>
            </a:r>
            <a:r>
              <a:rPr lang="en-US" dirty="0" err="1"/>
              <a:t>berupa</a:t>
            </a:r>
            <a:r>
              <a:rPr lang="en-US" dirty="0"/>
              <a:t> bitmap </a:t>
            </a:r>
            <a:r>
              <a:rPr lang="en-US" dirty="0" err="1"/>
              <a:t>untuk</a:t>
            </a:r>
            <a:r>
              <a:rPr lang="en-US" dirty="0"/>
              <a:t> </a:t>
            </a:r>
            <a:r>
              <a:rPr lang="en-US" dirty="0" err="1"/>
              <a:t>kepadatan</a:t>
            </a:r>
            <a:r>
              <a:rPr lang="en-US" dirty="0"/>
              <a:t> </a:t>
            </a:r>
            <a:r>
              <a:rPr lang="en-US" dirty="0" err="1"/>
              <a:t>layar</a:t>
            </a:r>
            <a:r>
              <a:rPr lang="en-US" dirty="0"/>
              <a:t> </a:t>
            </a:r>
            <a:r>
              <a:rPr lang="en-US" dirty="0" err="1"/>
              <a:t>berbeda</a:t>
            </a:r>
            <a:endParaRPr lang="en-US" dirty="0"/>
          </a:p>
          <a:p>
            <a:pPr marL="0" indent="0">
              <a:buNone/>
            </a:pPr>
            <a:r>
              <a:rPr lang="en-US" dirty="0"/>
              <a:t>	</a:t>
            </a:r>
            <a:r>
              <a:rPr lang="en-US" dirty="0" err="1"/>
              <a:t>Secara</a:t>
            </a:r>
            <a:r>
              <a:rPr lang="en-US" dirty="0"/>
              <a:t> default, Android </a:t>
            </a:r>
            <a:r>
              <a:rPr lang="en-US" dirty="0" err="1"/>
              <a:t>menskalakan</a:t>
            </a:r>
            <a:r>
              <a:rPr lang="en-US" dirty="0"/>
              <a:t> </a:t>
            </a:r>
            <a:r>
              <a:rPr lang="en-US" dirty="0" err="1"/>
              <a:t>sumber</a:t>
            </a:r>
            <a:r>
              <a:rPr lang="en-US" dirty="0"/>
              <a:t> </a:t>
            </a:r>
            <a:r>
              <a:rPr lang="en-US" dirty="0" err="1"/>
              <a:t>daya</a:t>
            </a:r>
            <a:r>
              <a:rPr lang="en-US" dirty="0"/>
              <a:t> </a:t>
            </a:r>
            <a:r>
              <a:rPr lang="en-US" dirty="0" err="1"/>
              <a:t>dapat</a:t>
            </a:r>
            <a:r>
              <a:rPr lang="en-US" dirty="0"/>
              <a:t> </a:t>
            </a:r>
            <a:r>
              <a:rPr lang="en-US" dirty="0" err="1"/>
              <a:t>digambar</a:t>
            </a:r>
            <a:r>
              <a:rPr lang="en-US" dirty="0"/>
              <a:t> </a:t>
            </a:r>
            <a:r>
              <a:rPr lang="en-US" dirty="0" err="1"/>
              <a:t>berupa</a:t>
            </a:r>
            <a:r>
              <a:rPr lang="en-US" dirty="0"/>
              <a:t> bitmap (file .</a:t>
            </a:r>
            <a:r>
              <a:rPr lang="en-US" dirty="0" err="1"/>
              <a:t>png</a:t>
            </a:r>
            <a:r>
              <a:rPr lang="en-US" dirty="0"/>
              <a:t>, .jpg, dan .gif) dan </a:t>
            </a:r>
            <a:r>
              <a:rPr lang="en-US" dirty="0" err="1"/>
              <a:t>sumber</a:t>
            </a:r>
            <a:r>
              <a:rPr lang="en-US" dirty="0"/>
              <a:t> </a:t>
            </a:r>
            <a:r>
              <a:rPr lang="en-US" dirty="0" err="1"/>
              <a:t>daya</a:t>
            </a:r>
            <a:r>
              <a:rPr lang="en-US" dirty="0"/>
              <a:t> </a:t>
            </a:r>
            <a:r>
              <a:rPr lang="en-US" dirty="0" err="1"/>
              <a:t>dapat</a:t>
            </a:r>
            <a:r>
              <a:rPr lang="en-US" dirty="0"/>
              <a:t> </a:t>
            </a:r>
            <a:r>
              <a:rPr lang="en-US" dirty="0" err="1"/>
              <a:t>digambar</a:t>
            </a:r>
            <a:r>
              <a:rPr lang="en-US" dirty="0"/>
              <a:t> </a:t>
            </a:r>
            <a:r>
              <a:rPr lang="en-US" dirty="0" err="1"/>
              <a:t>berupa</a:t>
            </a:r>
            <a:r>
              <a:rPr lang="en-US" dirty="0"/>
              <a:t> Nine-Patch (file .9.png) </a:t>
            </a:r>
            <a:r>
              <a:rPr lang="en-US" dirty="0" err="1"/>
              <a:t>akan</a:t>
            </a:r>
            <a:r>
              <a:rPr lang="en-US" dirty="0"/>
              <a:t> </a:t>
            </a:r>
            <a:r>
              <a:rPr lang="en-US" dirty="0" err="1"/>
              <a:t>dirender</a:t>
            </a:r>
            <a:r>
              <a:rPr lang="en-US" dirty="0"/>
              <a:t> pada </a:t>
            </a:r>
            <a:r>
              <a:rPr lang="en-US" dirty="0" err="1"/>
              <a:t>ukuran</a:t>
            </a:r>
            <a:r>
              <a:rPr lang="en-US" dirty="0"/>
              <a:t> </a:t>
            </a:r>
            <a:r>
              <a:rPr lang="en-US" dirty="0" err="1"/>
              <a:t>fisik</a:t>
            </a:r>
            <a:r>
              <a:rPr lang="en-US" dirty="0"/>
              <a:t> yang </a:t>
            </a:r>
            <a:r>
              <a:rPr lang="en-US" dirty="0" err="1"/>
              <a:t>sesuai</a:t>
            </a:r>
            <a:r>
              <a:rPr lang="en-US" dirty="0"/>
              <a:t> di </a:t>
            </a:r>
            <a:r>
              <a:rPr lang="en-US" dirty="0" err="1"/>
              <a:t>setiap</a:t>
            </a:r>
            <a:r>
              <a:rPr lang="en-US" dirty="0"/>
              <a:t> </a:t>
            </a:r>
            <a:r>
              <a:rPr lang="en-US" dirty="0" err="1"/>
              <a:t>perangkat</a:t>
            </a:r>
            <a:r>
              <a:rPr lang="en-US" dirty="0"/>
              <a:t>.</a:t>
            </a:r>
          </a:p>
          <a:p>
            <a:endParaRPr lang="en-US" dirty="0"/>
          </a:p>
        </p:txBody>
      </p:sp>
    </p:spTree>
    <p:extLst>
      <p:ext uri="{BB962C8B-B14F-4D97-AF65-F5344CB8AC3E}">
        <p14:creationId xmlns:p14="http://schemas.microsoft.com/office/powerpoint/2010/main" val="23715160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0AF69-3074-4801-97C6-9E0213B4DA1C}"/>
              </a:ext>
            </a:extLst>
          </p:cNvPr>
          <p:cNvSpPr>
            <a:spLocks noGrp="1"/>
          </p:cNvSpPr>
          <p:nvPr>
            <p:ph type="title"/>
          </p:nvPr>
        </p:nvSpPr>
        <p:spPr/>
        <p:txBody>
          <a:bodyPr/>
          <a:lstStyle/>
          <a:p>
            <a:pPr algn="ctr"/>
            <a:r>
              <a:rPr lang="en-US" dirty="0" err="1"/>
              <a:t>Desain</a:t>
            </a:r>
            <a:r>
              <a:rPr lang="en-US" dirty="0"/>
              <a:t> </a:t>
            </a:r>
            <a:r>
              <a:rPr lang="en-US" dirty="0" err="1"/>
              <a:t>responsif</a:t>
            </a:r>
            <a:endParaRPr lang="en-US" dirty="0"/>
          </a:p>
        </p:txBody>
      </p:sp>
      <p:sp>
        <p:nvSpPr>
          <p:cNvPr id="3" name="Content Placeholder 2">
            <a:extLst>
              <a:ext uri="{FF2B5EF4-FFF2-40B4-BE49-F238E27FC236}">
                <a16:creationId xmlns:a16="http://schemas.microsoft.com/office/drawing/2014/main" id="{A7459BD6-3E5D-481E-B63C-AEA7E504AD7A}"/>
              </a:ext>
            </a:extLst>
          </p:cNvPr>
          <p:cNvSpPr>
            <a:spLocks noGrp="1"/>
          </p:cNvSpPr>
          <p:nvPr>
            <p:ph idx="1"/>
          </p:nvPr>
        </p:nvSpPr>
        <p:spPr>
          <a:xfrm>
            <a:off x="818712" y="1897039"/>
            <a:ext cx="10554574" cy="4831307"/>
          </a:xfrm>
        </p:spPr>
        <p:txBody>
          <a:bodyPr>
            <a:normAutofit/>
          </a:bodyPr>
          <a:lstStyle/>
          <a:p>
            <a:r>
              <a:rPr lang="id-ID" dirty="0"/>
              <a:t>Istilah desain responsif sering diterapkan pada desain web modern.</a:t>
            </a:r>
            <a:endParaRPr lang="en-US" dirty="0"/>
          </a:p>
          <a:p>
            <a:r>
              <a:rPr lang="id-ID" dirty="0"/>
              <a:t>Karena semakin banyak orang yang mengakses internet dari tablet dan perangkat seluler, semakin jelas bahwa desain situs web modern tidak cocok untuk dilihat di layar resolusi kecil. Tentu saja Anda dapat memperbesar sebagian besar perangkat, tetapi itu membuat tindakan navigasi di sekitar situs cukup sulit. </a:t>
            </a:r>
            <a:endParaRPr lang="en-US" dirty="0"/>
          </a:p>
          <a:p>
            <a:r>
              <a:rPr lang="id-ID" dirty="0"/>
              <a:t>Salah satu solusinya adalah mengembangkan versi seluler untuk situs, yang memberikan konten berbeda untuk perangkat seluler. Ini bekerja, dan memiliki kelebihan. Misalnya memiliki situs seluler yang sepenuhnya berbeda berarti konten dan fitur situs tersebut dapat disesuaikan persis dengan pemirsa seluler. Namun kebanyakan komentator setuju bahwa biayanya lebih besar daripada manfaatnya. Biaya pertama adalah keuangan, membuat situs yang sama sekali berbeda membutuhkan lebih banyak uang. Biaya kedua adalah bahwa kedua situs perlu dipelihara dan diperbarui secara independen yang membutuhkan waktu lebih lama.</a:t>
            </a:r>
            <a:endParaRPr lang="en-US" dirty="0"/>
          </a:p>
          <a:p>
            <a:pPr marL="0" indent="0">
              <a:buNone/>
            </a:pPr>
            <a:r>
              <a:rPr lang="id-ID" dirty="0"/>
              <a:t> </a:t>
            </a:r>
            <a:endParaRPr lang="en-US" dirty="0"/>
          </a:p>
          <a:p>
            <a:endParaRPr lang="en-US" dirty="0"/>
          </a:p>
        </p:txBody>
      </p:sp>
    </p:spTree>
    <p:extLst>
      <p:ext uri="{BB962C8B-B14F-4D97-AF65-F5344CB8AC3E}">
        <p14:creationId xmlns:p14="http://schemas.microsoft.com/office/powerpoint/2010/main" val="25494129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C3EC58-2CBA-41D7-82F6-5F984DA2843E}"/>
              </a:ext>
            </a:extLst>
          </p:cNvPr>
          <p:cNvSpPr>
            <a:spLocks noGrp="1"/>
          </p:cNvSpPr>
          <p:nvPr>
            <p:ph idx="1"/>
          </p:nvPr>
        </p:nvSpPr>
        <p:spPr>
          <a:xfrm>
            <a:off x="818712" y="109183"/>
            <a:ext cx="10554574" cy="5749616"/>
          </a:xfrm>
        </p:spPr>
        <p:txBody>
          <a:bodyPr/>
          <a:lstStyle/>
          <a:p>
            <a:r>
              <a:rPr lang="id-ID" dirty="0"/>
              <a:t>Solusi alternatif adalah menggunakan desain responsif. </a:t>
            </a:r>
            <a:r>
              <a:rPr lang="id-ID" b="1" dirty="0"/>
              <a:t>Dalam desain responsif, situs web </a:t>
            </a:r>
            <a:r>
              <a:rPr lang="id-ID" dirty="0"/>
              <a:t>menampilkan konten yang sama untuk semua perangkat, namun kontennya ditata berbeda tergantung pada ruang yang tersedia. Biasanya situs web akan menampilkan informasi di beberapa kolom pada perangkat layar lebar tetapi beralih ke lebih sedikit atau hanya satu kolom pada perangkat layar kecil. Teknik umum lainnya adalah beralih dari menu lebar penuh ke menu yang kolaps di layar yang lebih kecil. Dalam beberapa kasus, sebagian konten dapat disembunyikan di layar kecil.</a:t>
            </a:r>
            <a:endParaRPr lang="en-US" dirty="0"/>
          </a:p>
          <a:p>
            <a:r>
              <a:rPr lang="id-ID" dirty="0"/>
              <a:t>Teknik ini </a:t>
            </a:r>
            <a:r>
              <a:rPr lang="en-US" dirty="0"/>
              <a:t>juga </a:t>
            </a:r>
            <a:r>
              <a:rPr lang="en-US" dirty="0" err="1"/>
              <a:t>diterapkan</a:t>
            </a:r>
            <a:r>
              <a:rPr lang="en-US" dirty="0"/>
              <a:t> pada </a:t>
            </a:r>
            <a:r>
              <a:rPr lang="en-US" dirty="0" err="1"/>
              <a:t>aplikasi</a:t>
            </a:r>
            <a:r>
              <a:rPr lang="en-US" dirty="0"/>
              <a:t> android  pada Smartphone </a:t>
            </a:r>
            <a:r>
              <a:rPr lang="en-US" dirty="0" err="1"/>
              <a:t>saat</a:t>
            </a:r>
            <a:r>
              <a:rPr lang="en-US" dirty="0"/>
              <a:t> </a:t>
            </a:r>
            <a:r>
              <a:rPr lang="en-US" dirty="0" err="1"/>
              <a:t>ini</a:t>
            </a:r>
            <a:r>
              <a:rPr lang="en-US" dirty="0"/>
              <a:t> </a:t>
            </a:r>
            <a:r>
              <a:rPr lang="en-US" dirty="0" err="1"/>
              <a:t>namun</a:t>
            </a:r>
            <a:r>
              <a:rPr lang="en-US" dirty="0"/>
              <a:t> </a:t>
            </a:r>
            <a:r>
              <a:rPr lang="en-US" dirty="0" err="1"/>
              <a:t>dengan</a:t>
            </a:r>
            <a:r>
              <a:rPr lang="en-US" dirty="0"/>
              <a:t> </a:t>
            </a:r>
            <a:r>
              <a:rPr lang="en-US" dirty="0" err="1"/>
              <a:t>arti</a:t>
            </a:r>
            <a:r>
              <a:rPr lang="en-US" dirty="0"/>
              <a:t> yang </a:t>
            </a:r>
            <a:r>
              <a:rPr lang="en-US" dirty="0" err="1"/>
              <a:t>sedikit</a:t>
            </a:r>
            <a:r>
              <a:rPr lang="en-US" dirty="0"/>
              <a:t> </a:t>
            </a:r>
            <a:r>
              <a:rPr lang="en-US" dirty="0" err="1"/>
              <a:t>berbeda</a:t>
            </a:r>
            <a:r>
              <a:rPr lang="en-US" dirty="0"/>
              <a:t>. </a:t>
            </a:r>
            <a:r>
              <a:rPr lang="en-US" dirty="0" err="1"/>
              <a:t>Desain</a:t>
            </a:r>
            <a:r>
              <a:rPr lang="en-US" dirty="0"/>
              <a:t> </a:t>
            </a:r>
            <a:r>
              <a:rPr lang="en-US" dirty="0" err="1"/>
              <a:t>responsif</a:t>
            </a:r>
            <a:r>
              <a:rPr lang="en-US" dirty="0"/>
              <a:t> yang </a:t>
            </a:r>
            <a:r>
              <a:rPr lang="en-US" dirty="0" err="1"/>
              <a:t>dimaksud</a:t>
            </a:r>
            <a:r>
              <a:rPr lang="en-US" dirty="0"/>
              <a:t> </a:t>
            </a:r>
            <a:r>
              <a:rPr lang="en-US" dirty="0" err="1"/>
              <a:t>ini</a:t>
            </a:r>
            <a:r>
              <a:rPr lang="en-US" dirty="0"/>
              <a:t> </a:t>
            </a:r>
            <a:r>
              <a:rPr lang="en-US" dirty="0" err="1"/>
              <a:t>adalah</a:t>
            </a:r>
            <a:r>
              <a:rPr lang="en-US" dirty="0"/>
              <a:t> </a:t>
            </a:r>
            <a:r>
              <a:rPr lang="en-US" dirty="0" err="1"/>
              <a:t>suatu</a:t>
            </a:r>
            <a:r>
              <a:rPr lang="en-US" dirty="0"/>
              <a:t> </a:t>
            </a:r>
            <a:r>
              <a:rPr lang="en-US" dirty="0" err="1"/>
              <a:t>teknik</a:t>
            </a:r>
            <a:r>
              <a:rPr lang="en-US" dirty="0"/>
              <a:t> </a:t>
            </a:r>
            <a:r>
              <a:rPr lang="en-US" dirty="0" err="1"/>
              <a:t>untuk</a:t>
            </a:r>
            <a:r>
              <a:rPr lang="en-US" dirty="0"/>
              <a:t> </a:t>
            </a:r>
            <a:r>
              <a:rPr lang="en-US" dirty="0" err="1"/>
              <a:t>membuat</a:t>
            </a:r>
            <a:r>
              <a:rPr lang="en-US" dirty="0"/>
              <a:t> </a:t>
            </a:r>
            <a:r>
              <a:rPr lang="en-US" dirty="0" err="1"/>
              <a:t>tampilan</a:t>
            </a:r>
            <a:r>
              <a:rPr lang="en-US" dirty="0"/>
              <a:t> </a:t>
            </a:r>
            <a:r>
              <a:rPr lang="en-US" dirty="0" err="1"/>
              <a:t>aplikasi</a:t>
            </a:r>
            <a:r>
              <a:rPr lang="en-US" dirty="0"/>
              <a:t> </a:t>
            </a:r>
            <a:r>
              <a:rPr lang="en-US" dirty="0" err="1"/>
              <a:t>tidak</a:t>
            </a:r>
            <a:r>
              <a:rPr lang="en-US" dirty="0"/>
              <a:t> </a:t>
            </a:r>
            <a:r>
              <a:rPr lang="en-US" dirty="0" err="1"/>
              <a:t>berantakan</a:t>
            </a:r>
            <a:r>
              <a:rPr lang="en-US" dirty="0"/>
              <a:t> </a:t>
            </a:r>
            <a:r>
              <a:rPr lang="en-US" dirty="0" err="1"/>
              <a:t>jika</a:t>
            </a:r>
            <a:r>
              <a:rPr lang="en-US" dirty="0"/>
              <a:t> Handphone </a:t>
            </a:r>
            <a:r>
              <a:rPr lang="en-US" dirty="0" err="1"/>
              <a:t>dirotasi</a:t>
            </a:r>
            <a:r>
              <a:rPr lang="en-US" dirty="0"/>
              <a:t>.</a:t>
            </a:r>
          </a:p>
          <a:p>
            <a:r>
              <a:rPr lang="en-US" dirty="0" err="1"/>
              <a:t>Untuk</a:t>
            </a:r>
            <a:r>
              <a:rPr lang="en-US" dirty="0"/>
              <a:t> </a:t>
            </a:r>
            <a:r>
              <a:rPr lang="en-US" dirty="0" err="1"/>
              <a:t>Memastikan</a:t>
            </a:r>
            <a:r>
              <a:rPr lang="en-US" dirty="0"/>
              <a:t> layout </a:t>
            </a:r>
            <a:r>
              <a:rPr lang="en-US" dirty="0" err="1"/>
              <a:t>kita</a:t>
            </a:r>
            <a:r>
              <a:rPr lang="en-US" dirty="0"/>
              <a:t> </a:t>
            </a:r>
            <a:r>
              <a:rPr lang="en-US" dirty="0" err="1"/>
              <a:t>fleksibel</a:t>
            </a:r>
            <a:r>
              <a:rPr lang="en-US" dirty="0"/>
              <a:t>  dan </a:t>
            </a:r>
            <a:r>
              <a:rPr lang="en-US" dirty="0" err="1"/>
              <a:t>beradaptasi</a:t>
            </a:r>
            <a:r>
              <a:rPr lang="en-US" dirty="0"/>
              <a:t> </a:t>
            </a:r>
            <a:r>
              <a:rPr lang="en-US" dirty="0" err="1"/>
              <a:t>dengan</a:t>
            </a:r>
            <a:r>
              <a:rPr lang="en-US" dirty="0"/>
              <a:t> </a:t>
            </a:r>
            <a:r>
              <a:rPr lang="en-US" dirty="0" err="1"/>
              <a:t>ukuran</a:t>
            </a:r>
            <a:r>
              <a:rPr lang="en-US" dirty="0"/>
              <a:t> layer </a:t>
            </a:r>
            <a:r>
              <a:rPr lang="en-US" dirty="0" err="1"/>
              <a:t>berbeda</a:t>
            </a:r>
            <a:r>
              <a:rPr lang="en-US" dirty="0"/>
              <a:t>, Kita </a:t>
            </a:r>
            <a:r>
              <a:rPr lang="en-US" dirty="0" err="1"/>
              <a:t>harus</a:t>
            </a:r>
            <a:r>
              <a:rPr lang="en-US" dirty="0"/>
              <a:t> </a:t>
            </a:r>
            <a:r>
              <a:rPr lang="en-US" dirty="0" err="1"/>
              <a:t>menggunakan</a:t>
            </a:r>
            <a:r>
              <a:rPr lang="en-US" dirty="0"/>
              <a:t> “</a:t>
            </a:r>
            <a:r>
              <a:rPr lang="en-US" dirty="0" err="1"/>
              <a:t>wrap_content</a:t>
            </a:r>
            <a:r>
              <a:rPr lang="en-US" dirty="0"/>
              <a:t>” dan “</a:t>
            </a:r>
            <a:r>
              <a:rPr lang="en-US" dirty="0" err="1"/>
              <a:t>Match_parent</a:t>
            </a:r>
            <a:r>
              <a:rPr lang="en-US" dirty="0"/>
              <a:t>” </a:t>
            </a:r>
            <a:r>
              <a:rPr lang="en-US" dirty="0" err="1"/>
              <a:t>untuk</a:t>
            </a:r>
            <a:r>
              <a:rPr lang="en-US" dirty="0"/>
              <a:t> </a:t>
            </a:r>
            <a:r>
              <a:rPr lang="en-US" dirty="0" err="1"/>
              <a:t>lebar</a:t>
            </a:r>
            <a:r>
              <a:rPr lang="en-US" dirty="0"/>
              <a:t> dan </a:t>
            </a:r>
            <a:r>
              <a:rPr lang="en-US" dirty="0" err="1"/>
              <a:t>tinggi</a:t>
            </a:r>
            <a:r>
              <a:rPr lang="en-US" dirty="0"/>
              <a:t> </a:t>
            </a:r>
            <a:r>
              <a:rPr lang="en-US" dirty="0" err="1"/>
              <a:t>beberapa</a:t>
            </a:r>
            <a:r>
              <a:rPr lang="en-US" dirty="0"/>
              <a:t> </a:t>
            </a:r>
            <a:r>
              <a:rPr lang="en-US" dirty="0" err="1"/>
              <a:t>konten</a:t>
            </a:r>
            <a:r>
              <a:rPr lang="en-US" dirty="0"/>
              <a:t> </a:t>
            </a:r>
            <a:r>
              <a:rPr lang="en-US" dirty="0" err="1"/>
              <a:t>tampilan</a:t>
            </a:r>
            <a:r>
              <a:rPr lang="en-US" dirty="0"/>
              <a:t>.</a:t>
            </a:r>
          </a:p>
        </p:txBody>
      </p:sp>
    </p:spTree>
    <p:extLst>
      <p:ext uri="{BB962C8B-B14F-4D97-AF65-F5344CB8AC3E}">
        <p14:creationId xmlns:p14="http://schemas.microsoft.com/office/powerpoint/2010/main" val="25965285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75B84-7DD3-4143-8B6D-72BB3DD1666C}"/>
              </a:ext>
            </a:extLst>
          </p:cNvPr>
          <p:cNvSpPr>
            <a:spLocks noGrp="1"/>
          </p:cNvSpPr>
          <p:nvPr>
            <p:ph type="title"/>
          </p:nvPr>
        </p:nvSpPr>
        <p:spPr/>
        <p:txBody>
          <a:bodyPr/>
          <a:lstStyle/>
          <a:p>
            <a:pPr algn="ctr"/>
            <a:r>
              <a:rPr lang="en-US" dirty="0"/>
              <a:t>Daftar </a:t>
            </a:r>
            <a:r>
              <a:rPr lang="en-US" dirty="0" err="1"/>
              <a:t>pusaka</a:t>
            </a:r>
            <a:r>
              <a:rPr lang="en-US" dirty="0"/>
              <a:t> </a:t>
            </a:r>
          </a:p>
        </p:txBody>
      </p:sp>
      <p:sp>
        <p:nvSpPr>
          <p:cNvPr id="3" name="Content Placeholder 2">
            <a:extLst>
              <a:ext uri="{FF2B5EF4-FFF2-40B4-BE49-F238E27FC236}">
                <a16:creationId xmlns:a16="http://schemas.microsoft.com/office/drawing/2014/main" id="{8451D655-668F-46CC-B5AE-B5EFD603A85A}"/>
              </a:ext>
            </a:extLst>
          </p:cNvPr>
          <p:cNvSpPr>
            <a:spLocks noGrp="1"/>
          </p:cNvSpPr>
          <p:nvPr>
            <p:ph idx="1"/>
          </p:nvPr>
        </p:nvSpPr>
        <p:spPr/>
        <p:txBody>
          <a:bodyPr/>
          <a:lstStyle/>
          <a:p>
            <a:r>
              <a:rPr lang="id-ID" u="sng" dirty="0">
                <a:hlinkClick r:id="rId2"/>
              </a:rPr>
              <a:t>https://www.webfuel.com/what-is-a-responsive-user-interface</a:t>
            </a:r>
            <a:endParaRPr lang="en-US" dirty="0"/>
          </a:p>
          <a:p>
            <a:r>
              <a:rPr lang="id-ID" u="sng" dirty="0">
                <a:hlinkClick r:id="rId3"/>
              </a:rPr>
              <a:t>https://medium.com/androiddevelopers/building-a-responsive-ui-in-android-7dc7e4efcbb3</a:t>
            </a:r>
            <a:endParaRPr lang="en-US" dirty="0"/>
          </a:p>
          <a:p>
            <a:r>
              <a:rPr lang="en-US" dirty="0">
                <a:hlinkClick r:id="rId4"/>
              </a:rPr>
              <a:t>https://androidkungfu.wordpress.com/2011/09/18/menangani-masalah-ukuran-layar-dalam-mendevelop-aplikasi-android/</a:t>
            </a:r>
            <a:endParaRPr lang="en-US" dirty="0"/>
          </a:p>
          <a:p>
            <a:r>
              <a:rPr lang="en-US" dirty="0">
                <a:hlinkClick r:id="rId5"/>
              </a:rPr>
              <a:t>http://vinodicky104.blogspot.com/2014/08/pemrograman-mobile.html</a:t>
            </a:r>
            <a:endParaRPr lang="en-US" dirty="0"/>
          </a:p>
          <a:p>
            <a:r>
              <a:rPr lang="en-US">
                <a:hlinkClick r:id="rId6"/>
              </a:rPr>
              <a:t>https://developer.android.com/guide/practices/screens_support?hl=id</a:t>
            </a:r>
            <a:endParaRPr lang="en-US"/>
          </a:p>
          <a:p>
            <a:pPr marL="0" indent="0">
              <a:buNone/>
            </a:pPr>
            <a:endParaRPr lang="en-US" dirty="0"/>
          </a:p>
        </p:txBody>
      </p:sp>
    </p:spTree>
    <p:extLst>
      <p:ext uri="{BB962C8B-B14F-4D97-AF65-F5344CB8AC3E}">
        <p14:creationId xmlns:p14="http://schemas.microsoft.com/office/powerpoint/2010/main" val="2478868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B4CE1-CC6C-484B-BF40-C652B05830A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8CECA0D-199A-4103-BE81-DCC314CE050B}"/>
              </a:ext>
            </a:extLst>
          </p:cNvPr>
          <p:cNvSpPr>
            <a:spLocks noGrp="1"/>
          </p:cNvSpPr>
          <p:nvPr>
            <p:ph idx="1"/>
          </p:nvPr>
        </p:nvSpPr>
        <p:spPr/>
        <p:txBody>
          <a:bodyPr/>
          <a:lstStyle/>
          <a:p>
            <a:r>
              <a:rPr lang="en-US" dirty="0" err="1"/>
              <a:t>Kelompok</a:t>
            </a:r>
            <a:r>
              <a:rPr lang="en-US" dirty="0"/>
              <a:t> 3</a:t>
            </a:r>
            <a:br>
              <a:rPr lang="en-US" dirty="0"/>
            </a:br>
            <a:r>
              <a:rPr lang="en-US" dirty="0" err="1"/>
              <a:t>Anggota</a:t>
            </a:r>
            <a:r>
              <a:rPr lang="en-US" dirty="0"/>
              <a:t>:</a:t>
            </a:r>
            <a:br>
              <a:rPr lang="en-US" dirty="0"/>
            </a:br>
            <a:r>
              <a:rPr lang="en-US" dirty="0"/>
              <a:t>16.11.0079	</a:t>
            </a:r>
            <a:r>
              <a:rPr lang="en-US" dirty="0" err="1"/>
              <a:t>Fadila</a:t>
            </a:r>
            <a:r>
              <a:rPr lang="en-US" dirty="0"/>
              <a:t> </a:t>
            </a:r>
            <a:r>
              <a:rPr lang="en-US" dirty="0" err="1"/>
              <a:t>Aktar</a:t>
            </a:r>
            <a:r>
              <a:rPr lang="en-US" dirty="0"/>
              <a:t> </a:t>
            </a:r>
            <a:r>
              <a:rPr lang="en-US" dirty="0" err="1"/>
              <a:t>Ziyadi</a:t>
            </a:r>
            <a:r>
              <a:rPr lang="en-US" dirty="0"/>
              <a:t>	</a:t>
            </a:r>
            <a:br>
              <a:rPr lang="en-US" dirty="0"/>
            </a:br>
            <a:r>
              <a:rPr lang="en-US" dirty="0"/>
              <a:t>16.11.0097	Mei </a:t>
            </a:r>
            <a:r>
              <a:rPr lang="en-US" dirty="0" err="1"/>
              <a:t>Indiani</a:t>
            </a:r>
            <a:r>
              <a:rPr lang="en-US" dirty="0"/>
              <a:t>	</a:t>
            </a:r>
            <a:br>
              <a:rPr lang="en-US" dirty="0"/>
            </a:br>
            <a:r>
              <a:rPr lang="en-US" dirty="0"/>
              <a:t>16.11.0100	Calvin Hartono	</a:t>
            </a:r>
            <a:br>
              <a:rPr lang="en-US" dirty="0"/>
            </a:br>
            <a:r>
              <a:rPr lang="en-US" dirty="0"/>
              <a:t>16.11.0107	Mohammad </a:t>
            </a:r>
            <a:r>
              <a:rPr lang="en-US" dirty="0" err="1"/>
              <a:t>Fahrul</a:t>
            </a:r>
            <a:r>
              <a:rPr lang="en-US" dirty="0"/>
              <a:t>	</a:t>
            </a:r>
            <a:br>
              <a:rPr lang="en-US" dirty="0"/>
            </a:br>
            <a:r>
              <a:rPr lang="en-US" dirty="0"/>
              <a:t>16.11.0132	Wahyu	</a:t>
            </a:r>
            <a:br>
              <a:rPr lang="en-US" dirty="0"/>
            </a:br>
            <a:r>
              <a:rPr lang="en-US" dirty="0"/>
              <a:t>16.11.0135	</a:t>
            </a:r>
            <a:r>
              <a:rPr lang="en-US" dirty="0" err="1"/>
              <a:t>Bachtiar</a:t>
            </a:r>
            <a:r>
              <a:rPr lang="en-US" dirty="0"/>
              <a:t> Andi	</a:t>
            </a:r>
            <a:br>
              <a:rPr lang="en-US" dirty="0"/>
            </a:br>
            <a:r>
              <a:rPr lang="en-US" dirty="0"/>
              <a:t>16.11.0136	</a:t>
            </a:r>
            <a:r>
              <a:rPr lang="en-US" dirty="0" err="1"/>
              <a:t>Fadil</a:t>
            </a:r>
            <a:r>
              <a:rPr lang="en-US" dirty="0"/>
              <a:t>	</a:t>
            </a:r>
            <a:br>
              <a:rPr lang="en-US" dirty="0"/>
            </a:br>
            <a:r>
              <a:rPr lang="en-US" dirty="0"/>
              <a:t>16.11.0140	Aziz Nur Rahman	</a:t>
            </a:r>
            <a:br>
              <a:rPr lang="en-US" dirty="0"/>
            </a:br>
            <a:r>
              <a:rPr lang="en-US" dirty="0"/>
              <a:t>16.11.0147	</a:t>
            </a:r>
            <a:r>
              <a:rPr lang="en-US" dirty="0" err="1"/>
              <a:t>Rizqi</a:t>
            </a:r>
            <a:r>
              <a:rPr lang="en-US" dirty="0"/>
              <a:t> Adi </a:t>
            </a:r>
            <a:r>
              <a:rPr lang="en-US" dirty="0" err="1"/>
              <a:t>Prakoso</a:t>
            </a:r>
            <a:r>
              <a:rPr lang="en-US" dirty="0"/>
              <a:t>	</a:t>
            </a:r>
            <a:br>
              <a:rPr lang="en-US" dirty="0"/>
            </a:br>
            <a:r>
              <a:rPr lang="en-US" dirty="0"/>
              <a:t>16.11.0157	</a:t>
            </a:r>
            <a:r>
              <a:rPr lang="en-US" dirty="0" err="1"/>
              <a:t>Fajar</a:t>
            </a:r>
            <a:r>
              <a:rPr lang="en-US" dirty="0"/>
              <a:t> </a:t>
            </a:r>
            <a:r>
              <a:rPr lang="en-US" dirty="0" err="1"/>
              <a:t>Bayu</a:t>
            </a:r>
            <a:r>
              <a:rPr lang="en-US" dirty="0"/>
              <a:t> </a:t>
            </a:r>
            <a:r>
              <a:rPr lang="en-US" dirty="0" err="1"/>
              <a:t>Wicaksono</a:t>
            </a:r>
            <a:r>
              <a:rPr lang="en-US" dirty="0"/>
              <a:t>	</a:t>
            </a:r>
          </a:p>
        </p:txBody>
      </p:sp>
    </p:spTree>
    <p:extLst>
      <p:ext uri="{BB962C8B-B14F-4D97-AF65-F5344CB8AC3E}">
        <p14:creationId xmlns:p14="http://schemas.microsoft.com/office/powerpoint/2010/main" val="1790662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6D800-E7A3-4D55-B793-5FCB037D971B}"/>
              </a:ext>
            </a:extLst>
          </p:cNvPr>
          <p:cNvSpPr>
            <a:spLocks noGrp="1"/>
          </p:cNvSpPr>
          <p:nvPr>
            <p:ph type="title"/>
          </p:nvPr>
        </p:nvSpPr>
        <p:spPr>
          <a:xfrm>
            <a:off x="653589" y="170462"/>
            <a:ext cx="10571998" cy="659717"/>
          </a:xfrm>
        </p:spPr>
        <p:txBody>
          <a:bodyPr/>
          <a:lstStyle/>
          <a:p>
            <a:pPr algn="ctr"/>
            <a:r>
              <a:rPr lang="en-US" dirty="0"/>
              <a:t>Multi Bahasa </a:t>
            </a:r>
          </a:p>
        </p:txBody>
      </p:sp>
      <p:sp>
        <p:nvSpPr>
          <p:cNvPr id="3" name="Content Placeholder 2">
            <a:extLst>
              <a:ext uri="{FF2B5EF4-FFF2-40B4-BE49-F238E27FC236}">
                <a16:creationId xmlns:a16="http://schemas.microsoft.com/office/drawing/2014/main" id="{5EFA1B06-31CF-4314-8243-A8B4CC5D86E8}"/>
              </a:ext>
            </a:extLst>
          </p:cNvPr>
          <p:cNvSpPr>
            <a:spLocks noGrp="1"/>
          </p:cNvSpPr>
          <p:nvPr>
            <p:ph idx="1"/>
          </p:nvPr>
        </p:nvSpPr>
        <p:spPr>
          <a:xfrm>
            <a:off x="1227785" y="303085"/>
            <a:ext cx="10554574" cy="3272009"/>
          </a:xfrm>
        </p:spPr>
        <p:txBody>
          <a:bodyPr/>
          <a:lstStyle/>
          <a:p>
            <a:pPr marL="0" indent="0">
              <a:buNone/>
            </a:pPr>
            <a:r>
              <a:rPr lang="en-US" dirty="0" err="1"/>
              <a:t>Untuk</a:t>
            </a:r>
            <a:r>
              <a:rPr lang="en-US" dirty="0"/>
              <a:t> </a:t>
            </a:r>
            <a:r>
              <a:rPr lang="en-US" dirty="0" err="1"/>
              <a:t>membuat</a:t>
            </a:r>
            <a:r>
              <a:rPr lang="en-US" dirty="0"/>
              <a:t> </a:t>
            </a:r>
            <a:r>
              <a:rPr lang="en-US" dirty="0" err="1"/>
              <a:t>aplikasi</a:t>
            </a:r>
            <a:r>
              <a:rPr lang="en-US" dirty="0"/>
              <a:t> multi </a:t>
            </a:r>
            <a:r>
              <a:rPr lang="en-US" dirty="0" err="1"/>
              <a:t>bahasa</a:t>
            </a:r>
            <a:r>
              <a:rPr lang="en-US" dirty="0"/>
              <a:t> </a:t>
            </a:r>
            <a:r>
              <a:rPr lang="en-US" dirty="0" err="1"/>
              <a:t>ini</a:t>
            </a:r>
            <a:r>
              <a:rPr lang="en-US" dirty="0"/>
              <a:t> </a:t>
            </a:r>
            <a:r>
              <a:rPr lang="en-US" dirty="0" err="1"/>
              <a:t>cukup</a:t>
            </a:r>
            <a:r>
              <a:rPr lang="en-US" dirty="0"/>
              <a:t> </a:t>
            </a:r>
            <a:r>
              <a:rPr lang="en-US" dirty="0" err="1"/>
              <a:t>sangat</a:t>
            </a:r>
            <a:r>
              <a:rPr lang="en-US" dirty="0"/>
              <a:t> </a:t>
            </a:r>
            <a:r>
              <a:rPr lang="en-US" dirty="0" err="1"/>
              <a:t>mudah</a:t>
            </a:r>
            <a:r>
              <a:rPr lang="en-US" dirty="0"/>
              <a:t> dan simple, </a:t>
            </a:r>
            <a:r>
              <a:rPr lang="en-US" dirty="0" err="1"/>
              <a:t>kita</a:t>
            </a:r>
            <a:r>
              <a:rPr lang="en-US" dirty="0"/>
              <a:t> </a:t>
            </a:r>
            <a:r>
              <a:rPr lang="en-US" dirty="0" err="1"/>
              <a:t>hanya</a:t>
            </a:r>
            <a:r>
              <a:rPr lang="en-US" dirty="0"/>
              <a:t> </a:t>
            </a:r>
            <a:r>
              <a:rPr lang="en-US" dirty="0" err="1"/>
              <a:t>perlu</a:t>
            </a:r>
            <a:r>
              <a:rPr lang="en-US" dirty="0"/>
              <a:t> </a:t>
            </a:r>
            <a:r>
              <a:rPr lang="en-US" dirty="0" err="1"/>
              <a:t>mendefinisikan</a:t>
            </a:r>
            <a:r>
              <a:rPr lang="en-US" dirty="0"/>
              <a:t> </a:t>
            </a:r>
            <a:r>
              <a:rPr lang="en-US" dirty="0" err="1"/>
              <a:t>nilai</a:t>
            </a:r>
            <a:r>
              <a:rPr lang="en-US" dirty="0"/>
              <a:t> string yang di </a:t>
            </a:r>
            <a:r>
              <a:rPr lang="en-US" dirty="0" err="1"/>
              <a:t>pakai</a:t>
            </a:r>
            <a:r>
              <a:rPr lang="en-US" dirty="0"/>
              <a:t> di </a:t>
            </a:r>
            <a:r>
              <a:rPr lang="en-US" dirty="0" err="1"/>
              <a:t>aplikasi</a:t>
            </a:r>
            <a:r>
              <a:rPr lang="en-US" dirty="0"/>
              <a:t> </a:t>
            </a:r>
            <a:r>
              <a:rPr lang="en-US" dirty="0" err="1"/>
              <a:t>kita</a:t>
            </a:r>
            <a:r>
              <a:rPr lang="en-US" dirty="0"/>
              <a:t> yang </a:t>
            </a:r>
            <a:r>
              <a:rPr lang="en-US" dirty="0" err="1"/>
              <a:t>akan</a:t>
            </a:r>
            <a:r>
              <a:rPr lang="en-US" dirty="0"/>
              <a:t> </a:t>
            </a:r>
            <a:r>
              <a:rPr lang="en-US" dirty="0" err="1"/>
              <a:t>kita</a:t>
            </a:r>
            <a:r>
              <a:rPr lang="en-US" dirty="0"/>
              <a:t> </a:t>
            </a:r>
            <a:r>
              <a:rPr lang="en-US" dirty="0" err="1"/>
              <a:t>terjemahkan</a:t>
            </a:r>
            <a:r>
              <a:rPr lang="en-US" dirty="0"/>
              <a:t> </a:t>
            </a:r>
            <a:r>
              <a:rPr lang="en-US" dirty="0" err="1"/>
              <a:t>kan</a:t>
            </a:r>
            <a:r>
              <a:rPr lang="en-US" dirty="0"/>
              <a:t> </a:t>
            </a:r>
            <a:r>
              <a:rPr lang="en-US" dirty="0" err="1"/>
              <a:t>ke</a:t>
            </a:r>
            <a:r>
              <a:rPr lang="en-US" dirty="0"/>
              <a:t> </a:t>
            </a:r>
            <a:r>
              <a:rPr lang="en-US" dirty="0" err="1"/>
              <a:t>berbagai</a:t>
            </a:r>
            <a:r>
              <a:rPr lang="en-US" dirty="0"/>
              <a:t> </a:t>
            </a:r>
            <a:r>
              <a:rPr lang="en-US" dirty="0" err="1"/>
              <a:t>bahasa</a:t>
            </a:r>
            <a:r>
              <a:rPr lang="en-US" dirty="0"/>
              <a:t>.</a:t>
            </a:r>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A655D5B2-7251-4587-B52C-450DFA264928}"/>
              </a:ext>
            </a:extLst>
          </p:cNvPr>
          <p:cNvPicPr>
            <a:picLocks noChangeAspect="1"/>
          </p:cNvPicPr>
          <p:nvPr/>
        </p:nvPicPr>
        <p:blipFill>
          <a:blip r:embed="rId2"/>
          <a:stretch>
            <a:fillRect/>
          </a:stretch>
        </p:blipFill>
        <p:spPr>
          <a:xfrm>
            <a:off x="1227785" y="2091019"/>
            <a:ext cx="5798657" cy="4105244"/>
          </a:xfrm>
          <a:prstGeom prst="rect">
            <a:avLst/>
          </a:prstGeom>
        </p:spPr>
      </p:pic>
    </p:spTree>
    <p:extLst>
      <p:ext uri="{BB962C8B-B14F-4D97-AF65-F5344CB8AC3E}">
        <p14:creationId xmlns:p14="http://schemas.microsoft.com/office/powerpoint/2010/main" val="2214200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03748A-3DE3-49D3-8F0E-98AECF4B343E}"/>
              </a:ext>
            </a:extLst>
          </p:cNvPr>
          <p:cNvSpPr>
            <a:spLocks noGrp="1"/>
          </p:cNvSpPr>
          <p:nvPr>
            <p:ph idx="1"/>
          </p:nvPr>
        </p:nvSpPr>
        <p:spPr>
          <a:xfrm>
            <a:off x="1041734" y="84221"/>
            <a:ext cx="10554574" cy="2008693"/>
          </a:xfrm>
        </p:spPr>
        <p:txBody>
          <a:bodyPr/>
          <a:lstStyle/>
          <a:p>
            <a:pPr marL="0" indent="0">
              <a:buNone/>
            </a:pPr>
            <a:r>
              <a:rPr lang="en-US" dirty="0"/>
              <a:t>	</a:t>
            </a:r>
            <a:r>
              <a:rPr lang="en-US" dirty="0" err="1"/>
              <a:t>Pertama</a:t>
            </a:r>
            <a:r>
              <a:rPr lang="en-US" dirty="0"/>
              <a:t> </a:t>
            </a:r>
            <a:r>
              <a:rPr lang="en-US" dirty="0" err="1"/>
              <a:t>kita</a:t>
            </a:r>
            <a:r>
              <a:rPr lang="en-US" dirty="0"/>
              <a:t> </a:t>
            </a:r>
            <a:r>
              <a:rPr lang="en-US" dirty="0" err="1"/>
              <a:t>perlu</a:t>
            </a:r>
            <a:r>
              <a:rPr lang="en-US" dirty="0"/>
              <a:t> </a:t>
            </a:r>
            <a:r>
              <a:rPr lang="en-US" dirty="0" err="1"/>
              <a:t>menambahkan</a:t>
            </a:r>
            <a:r>
              <a:rPr lang="en-US" dirty="0"/>
              <a:t> </a:t>
            </a:r>
            <a:r>
              <a:rPr lang="en-US" dirty="0" err="1"/>
              <a:t>perngaturan</a:t>
            </a:r>
            <a:r>
              <a:rPr lang="en-US" dirty="0"/>
              <a:t> default </a:t>
            </a:r>
            <a:r>
              <a:rPr lang="en-US" dirty="0" err="1"/>
              <a:t>dari</a:t>
            </a:r>
            <a:r>
              <a:rPr lang="en-US" dirty="0"/>
              <a:t> </a:t>
            </a:r>
            <a:r>
              <a:rPr lang="en-US" dirty="0" err="1"/>
              <a:t>bahasa</a:t>
            </a:r>
            <a:r>
              <a:rPr lang="en-US" dirty="0"/>
              <a:t> yang </a:t>
            </a:r>
            <a:r>
              <a:rPr lang="en-US" dirty="0" err="1"/>
              <a:t>akan</a:t>
            </a:r>
            <a:r>
              <a:rPr lang="en-US" dirty="0"/>
              <a:t> </a:t>
            </a:r>
            <a:r>
              <a:rPr lang="en-US" dirty="0" err="1"/>
              <a:t>kita</a:t>
            </a:r>
            <a:r>
              <a:rPr lang="en-US" dirty="0"/>
              <a:t> </a:t>
            </a:r>
            <a:r>
              <a:rPr lang="en-US" dirty="0" err="1"/>
              <a:t>gunakan</a:t>
            </a:r>
            <a:r>
              <a:rPr lang="en-US" dirty="0"/>
              <a:t> di </a:t>
            </a:r>
            <a:r>
              <a:rPr lang="en-US" dirty="0" err="1"/>
              <a:t>dalam</a:t>
            </a:r>
            <a:r>
              <a:rPr lang="en-US" dirty="0"/>
              <a:t> </a:t>
            </a:r>
            <a:r>
              <a:rPr lang="en-US" dirty="0" err="1"/>
              <a:t>aplikasi</a:t>
            </a:r>
            <a:r>
              <a:rPr lang="en-US" dirty="0"/>
              <a:t> </a:t>
            </a:r>
            <a:r>
              <a:rPr lang="en-US" dirty="0" err="1"/>
              <a:t>kita</a:t>
            </a:r>
            <a:r>
              <a:rPr lang="en-US" dirty="0"/>
              <a:t>. </a:t>
            </a:r>
            <a:r>
              <a:rPr lang="en-US" dirty="0" err="1"/>
              <a:t>Berikut</a:t>
            </a:r>
            <a:r>
              <a:rPr lang="en-US" dirty="0"/>
              <a:t> </a:t>
            </a:r>
            <a:r>
              <a:rPr lang="en-US" dirty="0" err="1"/>
              <a:t>ini</a:t>
            </a:r>
            <a:r>
              <a:rPr lang="en-US" dirty="0"/>
              <a:t> </a:t>
            </a:r>
            <a:r>
              <a:rPr lang="en-US" dirty="0" err="1"/>
              <a:t>contoh</a:t>
            </a:r>
            <a:r>
              <a:rPr lang="en-US" dirty="0"/>
              <a:t> code </a:t>
            </a:r>
            <a:r>
              <a:rPr lang="en-US" dirty="0" err="1"/>
              <a:t>nya</a:t>
            </a:r>
            <a:r>
              <a:rPr lang="en-US" dirty="0"/>
              <a:t>.</a:t>
            </a:r>
          </a:p>
        </p:txBody>
      </p:sp>
      <p:pic>
        <p:nvPicPr>
          <p:cNvPr id="4" name="Picture 3">
            <a:extLst>
              <a:ext uri="{FF2B5EF4-FFF2-40B4-BE49-F238E27FC236}">
                <a16:creationId xmlns:a16="http://schemas.microsoft.com/office/drawing/2014/main" id="{B466FC72-6CEC-4D95-9816-7CB8E01FD410}"/>
              </a:ext>
            </a:extLst>
          </p:cNvPr>
          <p:cNvPicPr>
            <a:picLocks noChangeAspect="1"/>
          </p:cNvPicPr>
          <p:nvPr/>
        </p:nvPicPr>
        <p:blipFill>
          <a:blip r:embed="rId2"/>
          <a:stretch>
            <a:fillRect/>
          </a:stretch>
        </p:blipFill>
        <p:spPr>
          <a:xfrm>
            <a:off x="1186113" y="2188745"/>
            <a:ext cx="8944476" cy="4472238"/>
          </a:xfrm>
          <a:prstGeom prst="rect">
            <a:avLst/>
          </a:prstGeom>
        </p:spPr>
      </p:pic>
    </p:spTree>
    <p:extLst>
      <p:ext uri="{BB962C8B-B14F-4D97-AF65-F5344CB8AC3E}">
        <p14:creationId xmlns:p14="http://schemas.microsoft.com/office/powerpoint/2010/main" val="3475425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6B6CA1-A943-47F2-9796-C96FBF490132}"/>
              </a:ext>
            </a:extLst>
          </p:cNvPr>
          <p:cNvSpPr>
            <a:spLocks noGrp="1"/>
          </p:cNvSpPr>
          <p:nvPr>
            <p:ph idx="1"/>
          </p:nvPr>
        </p:nvSpPr>
        <p:spPr>
          <a:xfrm>
            <a:off x="1143565" y="734507"/>
            <a:ext cx="10554574" cy="2694493"/>
          </a:xfrm>
        </p:spPr>
        <p:txBody>
          <a:bodyPr>
            <a:normAutofit lnSpcReduction="10000"/>
          </a:bodyPr>
          <a:lstStyle/>
          <a:p>
            <a:pPr marL="0" indent="0">
              <a:buNone/>
            </a:pPr>
            <a:r>
              <a:rPr lang="en-US" dirty="0"/>
              <a:t>	</a:t>
            </a:r>
            <a:r>
              <a:rPr lang="en-US" dirty="0" err="1"/>
              <a:t>Jika</a:t>
            </a:r>
            <a:r>
              <a:rPr lang="en-US" dirty="0"/>
              <a:t> </a:t>
            </a:r>
            <a:r>
              <a:rPr lang="en-US" dirty="0" err="1"/>
              <a:t>sudah</a:t>
            </a:r>
            <a:r>
              <a:rPr lang="en-US" dirty="0"/>
              <a:t> </a:t>
            </a:r>
            <a:r>
              <a:rPr lang="en-US" dirty="0" err="1"/>
              <a:t>selanjutnya</a:t>
            </a:r>
            <a:r>
              <a:rPr lang="en-US" dirty="0"/>
              <a:t> </a:t>
            </a:r>
            <a:r>
              <a:rPr lang="en-US" dirty="0" err="1"/>
              <a:t>kita</a:t>
            </a:r>
            <a:r>
              <a:rPr lang="en-US" dirty="0"/>
              <a:t> </a:t>
            </a:r>
            <a:r>
              <a:rPr lang="en-US" dirty="0" err="1"/>
              <a:t>perlu</a:t>
            </a:r>
            <a:r>
              <a:rPr lang="en-US" dirty="0"/>
              <a:t> </a:t>
            </a:r>
            <a:r>
              <a:rPr lang="en-US" dirty="0" err="1"/>
              <a:t>mendefinisikan</a:t>
            </a:r>
            <a:r>
              <a:rPr lang="en-US" dirty="0"/>
              <a:t> </a:t>
            </a:r>
            <a:r>
              <a:rPr lang="en-US" dirty="0" err="1"/>
              <a:t>macam</a:t>
            </a:r>
            <a:r>
              <a:rPr lang="en-US" dirty="0"/>
              <a:t> — </a:t>
            </a:r>
            <a:r>
              <a:rPr lang="en-US" dirty="0" err="1"/>
              <a:t>maca</a:t>
            </a:r>
            <a:r>
              <a:rPr lang="en-US" dirty="0"/>
              <a:t> </a:t>
            </a:r>
            <a:r>
              <a:rPr lang="en-US" dirty="0" err="1"/>
              <a:t>bahasa</a:t>
            </a:r>
            <a:r>
              <a:rPr lang="en-US" dirty="0"/>
              <a:t> yang </a:t>
            </a:r>
            <a:r>
              <a:rPr lang="en-US" dirty="0" err="1"/>
              <a:t>akan</a:t>
            </a:r>
            <a:r>
              <a:rPr lang="en-US" dirty="0"/>
              <a:t> di </a:t>
            </a:r>
            <a:r>
              <a:rPr lang="en-US" dirty="0" err="1"/>
              <a:t>gunakan</a:t>
            </a:r>
            <a:r>
              <a:rPr lang="en-US" dirty="0"/>
              <a:t> </a:t>
            </a:r>
            <a:r>
              <a:rPr lang="en-US" dirty="0" err="1"/>
              <a:t>dalam</a:t>
            </a:r>
            <a:r>
              <a:rPr lang="en-US" dirty="0"/>
              <a:t> </a:t>
            </a:r>
            <a:r>
              <a:rPr lang="en-US" dirty="0" err="1"/>
              <a:t>aplikasi</a:t>
            </a:r>
            <a:r>
              <a:rPr lang="en-US" dirty="0"/>
              <a:t> </a:t>
            </a:r>
            <a:r>
              <a:rPr lang="en-US" dirty="0" err="1"/>
              <a:t>kita</a:t>
            </a:r>
            <a:r>
              <a:rPr lang="en-US" dirty="0"/>
              <a:t> pada </a:t>
            </a:r>
            <a:r>
              <a:rPr lang="en-US" dirty="0" err="1"/>
              <a:t>contoh</a:t>
            </a:r>
            <a:r>
              <a:rPr lang="en-US" dirty="0"/>
              <a:t> kali </a:t>
            </a:r>
            <a:r>
              <a:rPr lang="en-US" dirty="0" err="1"/>
              <a:t>ini</a:t>
            </a:r>
            <a:r>
              <a:rPr lang="en-US" dirty="0"/>
              <a:t> </a:t>
            </a:r>
            <a:r>
              <a:rPr lang="en-US" dirty="0" err="1"/>
              <a:t>kita</a:t>
            </a:r>
            <a:r>
              <a:rPr lang="en-US" dirty="0"/>
              <a:t> </a:t>
            </a:r>
            <a:r>
              <a:rPr lang="en-US" dirty="0" err="1"/>
              <a:t>akan</a:t>
            </a:r>
            <a:r>
              <a:rPr lang="en-US" dirty="0"/>
              <a:t> </a:t>
            </a:r>
            <a:r>
              <a:rPr lang="en-US" dirty="0" err="1"/>
              <a:t>menggunakan</a:t>
            </a:r>
            <a:r>
              <a:rPr lang="en-US" dirty="0"/>
              <a:t> 3 </a:t>
            </a:r>
            <a:r>
              <a:rPr lang="en-US" dirty="0" err="1"/>
              <a:t>bahasa</a:t>
            </a:r>
            <a:r>
              <a:rPr lang="en-US" dirty="0"/>
              <a:t> </a:t>
            </a:r>
            <a:r>
              <a:rPr lang="en-US" dirty="0" err="1"/>
              <a:t>dalam</a:t>
            </a:r>
            <a:r>
              <a:rPr lang="en-US" dirty="0"/>
              <a:t> </a:t>
            </a:r>
            <a:r>
              <a:rPr lang="en-US" dirty="0" err="1"/>
              <a:t>aplikasi</a:t>
            </a:r>
            <a:r>
              <a:rPr lang="en-US" dirty="0"/>
              <a:t> </a:t>
            </a:r>
            <a:r>
              <a:rPr lang="en-US" dirty="0" err="1"/>
              <a:t>kita</a:t>
            </a:r>
            <a:r>
              <a:rPr lang="en-US" dirty="0"/>
              <a:t> </a:t>
            </a:r>
            <a:r>
              <a:rPr lang="en-US" dirty="0" err="1"/>
              <a:t>yaitu</a:t>
            </a:r>
            <a:r>
              <a:rPr lang="en-US" dirty="0"/>
              <a:t> </a:t>
            </a:r>
            <a:r>
              <a:rPr lang="en-US" dirty="0" err="1"/>
              <a:t>bahasa</a:t>
            </a:r>
            <a:r>
              <a:rPr lang="en-US" dirty="0"/>
              <a:t> </a:t>
            </a:r>
            <a:r>
              <a:rPr lang="en-US" dirty="0" err="1"/>
              <a:t>indonesia</a:t>
            </a:r>
            <a:r>
              <a:rPr lang="en-US" dirty="0"/>
              <a:t>, </a:t>
            </a:r>
            <a:r>
              <a:rPr lang="en-US" dirty="0" err="1"/>
              <a:t>bahasa</a:t>
            </a:r>
            <a:r>
              <a:rPr lang="en-US" dirty="0"/>
              <a:t> </a:t>
            </a:r>
            <a:r>
              <a:rPr lang="en-US" dirty="0" err="1"/>
              <a:t>inggris</a:t>
            </a:r>
            <a:r>
              <a:rPr lang="en-US" dirty="0"/>
              <a:t> dan juga </a:t>
            </a:r>
            <a:r>
              <a:rPr lang="en-US" dirty="0" err="1"/>
              <a:t>bahasa</a:t>
            </a:r>
            <a:r>
              <a:rPr lang="en-US" dirty="0"/>
              <a:t> </a:t>
            </a:r>
            <a:r>
              <a:rPr lang="en-US" dirty="0" err="1"/>
              <a:t>arab</a:t>
            </a:r>
            <a:r>
              <a:rPr lang="en-US" dirty="0"/>
              <a:t>.</a:t>
            </a:r>
          </a:p>
          <a:p>
            <a:pPr marL="0" indent="0">
              <a:buNone/>
            </a:pPr>
            <a:r>
              <a:rPr lang="en-US" dirty="0"/>
              <a:t>/values/strings.xml</a:t>
            </a:r>
          </a:p>
          <a:p>
            <a:pPr marL="0" indent="0">
              <a:buNone/>
            </a:pPr>
            <a:r>
              <a:rPr lang="en-US" dirty="0"/>
              <a:t>/values-in/strings.xml</a:t>
            </a:r>
          </a:p>
          <a:p>
            <a:pPr marL="0" indent="0">
              <a:buNone/>
            </a:pPr>
            <a:r>
              <a:rPr lang="en-US" dirty="0"/>
              <a:t>/values-</a:t>
            </a:r>
            <a:r>
              <a:rPr lang="en-US" dirty="0" err="1"/>
              <a:t>ar</a:t>
            </a:r>
            <a:r>
              <a:rPr lang="en-US" dirty="0"/>
              <a:t>/strings.xml</a:t>
            </a:r>
          </a:p>
          <a:p>
            <a:pPr marL="0" indent="0">
              <a:buNone/>
            </a:pPr>
            <a:r>
              <a:rPr lang="en-US" dirty="0" err="1"/>
              <a:t>Disini</a:t>
            </a:r>
            <a:r>
              <a:rPr lang="en-US" dirty="0"/>
              <a:t> </a:t>
            </a:r>
            <a:r>
              <a:rPr lang="en-US" dirty="0" err="1"/>
              <a:t>secara</a:t>
            </a:r>
            <a:r>
              <a:rPr lang="en-US" dirty="0"/>
              <a:t> default </a:t>
            </a:r>
            <a:r>
              <a:rPr lang="en-US" dirty="0" err="1"/>
              <a:t>aplikasi</a:t>
            </a:r>
            <a:r>
              <a:rPr lang="en-US" dirty="0"/>
              <a:t> </a:t>
            </a:r>
            <a:r>
              <a:rPr lang="en-US" dirty="0" err="1"/>
              <a:t>kita</a:t>
            </a:r>
            <a:r>
              <a:rPr lang="en-US" dirty="0"/>
              <a:t> </a:t>
            </a:r>
            <a:r>
              <a:rPr lang="en-US" dirty="0" err="1"/>
              <a:t>berbahasa</a:t>
            </a:r>
            <a:r>
              <a:rPr lang="en-US" dirty="0"/>
              <a:t> </a:t>
            </a:r>
            <a:r>
              <a:rPr lang="en-US" dirty="0" err="1"/>
              <a:t>inggris.hkan</a:t>
            </a:r>
            <a:r>
              <a:rPr lang="en-US" dirty="0"/>
              <a:t> </a:t>
            </a:r>
            <a:r>
              <a:rPr lang="en-US" dirty="0" err="1"/>
              <a:t>perngaturan</a:t>
            </a:r>
            <a:r>
              <a:rPr lang="en-US" dirty="0"/>
              <a:t> default </a:t>
            </a:r>
            <a:r>
              <a:rPr lang="en-US" dirty="0" err="1"/>
              <a:t>dari</a:t>
            </a:r>
            <a:r>
              <a:rPr lang="en-US" dirty="0"/>
              <a:t> </a:t>
            </a:r>
            <a:r>
              <a:rPr lang="en-US" dirty="0" err="1"/>
              <a:t>bahasa</a:t>
            </a:r>
            <a:r>
              <a:rPr lang="en-US" dirty="0"/>
              <a:t> yang </a:t>
            </a:r>
            <a:r>
              <a:rPr lang="en-US" dirty="0" err="1"/>
              <a:t>akan</a:t>
            </a:r>
            <a:r>
              <a:rPr lang="en-US" dirty="0"/>
              <a:t> </a:t>
            </a:r>
            <a:r>
              <a:rPr lang="en-US" dirty="0" err="1"/>
              <a:t>kita</a:t>
            </a:r>
            <a:r>
              <a:rPr lang="en-US" dirty="0"/>
              <a:t> </a:t>
            </a:r>
            <a:r>
              <a:rPr lang="en-US" dirty="0" err="1"/>
              <a:t>gunakan</a:t>
            </a:r>
            <a:r>
              <a:rPr lang="en-US" dirty="0"/>
              <a:t> di </a:t>
            </a:r>
            <a:r>
              <a:rPr lang="en-US" dirty="0" err="1"/>
              <a:t>dalam</a:t>
            </a:r>
            <a:r>
              <a:rPr lang="en-US" dirty="0"/>
              <a:t> </a:t>
            </a:r>
            <a:r>
              <a:rPr lang="en-US" dirty="0" err="1"/>
              <a:t>aplikasi</a:t>
            </a:r>
            <a:r>
              <a:rPr lang="en-US" dirty="0"/>
              <a:t> </a:t>
            </a:r>
            <a:r>
              <a:rPr lang="en-US" dirty="0" err="1"/>
              <a:t>kita</a:t>
            </a:r>
            <a:r>
              <a:rPr lang="en-US" dirty="0"/>
              <a:t>. </a:t>
            </a:r>
            <a:r>
              <a:rPr lang="en-US" dirty="0" err="1"/>
              <a:t>Berikut</a:t>
            </a:r>
            <a:r>
              <a:rPr lang="en-US" dirty="0"/>
              <a:t> </a:t>
            </a:r>
            <a:r>
              <a:rPr lang="en-US" dirty="0" err="1"/>
              <a:t>ini</a:t>
            </a:r>
            <a:r>
              <a:rPr lang="en-US" dirty="0"/>
              <a:t> </a:t>
            </a:r>
            <a:r>
              <a:rPr lang="en-US" dirty="0" err="1"/>
              <a:t>contoh</a:t>
            </a:r>
            <a:r>
              <a:rPr lang="en-US" dirty="0"/>
              <a:t> code </a:t>
            </a:r>
            <a:r>
              <a:rPr lang="en-US" dirty="0" err="1"/>
              <a:t>nya</a:t>
            </a:r>
            <a:r>
              <a:rPr lang="en-US" dirty="0"/>
              <a:t>.</a:t>
            </a:r>
          </a:p>
        </p:txBody>
      </p:sp>
      <p:pic>
        <p:nvPicPr>
          <p:cNvPr id="4" name="Picture 3">
            <a:extLst>
              <a:ext uri="{FF2B5EF4-FFF2-40B4-BE49-F238E27FC236}">
                <a16:creationId xmlns:a16="http://schemas.microsoft.com/office/drawing/2014/main" id="{4B7B04A5-F472-44EE-9F8F-892535791A08}"/>
              </a:ext>
            </a:extLst>
          </p:cNvPr>
          <p:cNvPicPr>
            <a:picLocks noChangeAspect="1"/>
          </p:cNvPicPr>
          <p:nvPr/>
        </p:nvPicPr>
        <p:blipFill>
          <a:blip r:embed="rId2"/>
          <a:stretch>
            <a:fillRect/>
          </a:stretch>
        </p:blipFill>
        <p:spPr>
          <a:xfrm>
            <a:off x="1143565" y="3605043"/>
            <a:ext cx="4487214" cy="2708902"/>
          </a:xfrm>
          <a:prstGeom prst="rect">
            <a:avLst/>
          </a:prstGeom>
        </p:spPr>
      </p:pic>
    </p:spTree>
    <p:extLst>
      <p:ext uri="{BB962C8B-B14F-4D97-AF65-F5344CB8AC3E}">
        <p14:creationId xmlns:p14="http://schemas.microsoft.com/office/powerpoint/2010/main" val="2249166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0EFE2F-5378-42BE-9929-D396158849D2}"/>
              </a:ext>
            </a:extLst>
          </p:cNvPr>
          <p:cNvSpPr>
            <a:spLocks noGrp="1"/>
          </p:cNvSpPr>
          <p:nvPr>
            <p:ph idx="1"/>
          </p:nvPr>
        </p:nvSpPr>
        <p:spPr>
          <a:xfrm>
            <a:off x="1083407" y="-276725"/>
            <a:ext cx="10554574" cy="2695074"/>
          </a:xfrm>
        </p:spPr>
        <p:txBody>
          <a:bodyPr/>
          <a:lstStyle/>
          <a:p>
            <a:r>
              <a:rPr lang="en-US" dirty="0" err="1"/>
              <a:t>Sebenarnya</a:t>
            </a:r>
            <a:r>
              <a:rPr lang="en-US" dirty="0"/>
              <a:t> </a:t>
            </a:r>
            <a:r>
              <a:rPr lang="en-US" dirty="0" err="1"/>
              <a:t>secara</a:t>
            </a:r>
            <a:r>
              <a:rPr lang="en-US" dirty="0"/>
              <a:t> </a:t>
            </a:r>
            <a:r>
              <a:rPr lang="en-US" dirty="0" err="1"/>
              <a:t>otomatis</a:t>
            </a:r>
            <a:r>
              <a:rPr lang="en-US" dirty="0"/>
              <a:t> </a:t>
            </a:r>
            <a:r>
              <a:rPr lang="en-US" dirty="0" err="1"/>
              <a:t>ketika</a:t>
            </a:r>
            <a:r>
              <a:rPr lang="en-US" dirty="0"/>
              <a:t> </a:t>
            </a:r>
            <a:r>
              <a:rPr lang="en-US" dirty="0" err="1"/>
              <a:t>kita</a:t>
            </a:r>
            <a:r>
              <a:rPr lang="en-US" dirty="0"/>
              <a:t> </a:t>
            </a:r>
            <a:r>
              <a:rPr lang="en-US" dirty="0" err="1"/>
              <a:t>sudah</a:t>
            </a:r>
            <a:r>
              <a:rPr lang="en-US" dirty="0"/>
              <a:t> </a:t>
            </a:r>
            <a:r>
              <a:rPr lang="en-US" dirty="0" err="1"/>
              <a:t>menambahkan</a:t>
            </a:r>
            <a:r>
              <a:rPr lang="en-US" dirty="0"/>
              <a:t> folder values-(language code) </a:t>
            </a:r>
            <a:r>
              <a:rPr lang="en-US" dirty="0" err="1"/>
              <a:t>untuk</a:t>
            </a:r>
            <a:r>
              <a:rPr lang="en-US" dirty="0"/>
              <a:t> string yang </a:t>
            </a:r>
            <a:r>
              <a:rPr lang="en-US" dirty="0" err="1"/>
              <a:t>kita</a:t>
            </a:r>
            <a:r>
              <a:rPr lang="en-US" dirty="0"/>
              <a:t> </a:t>
            </a:r>
            <a:r>
              <a:rPr lang="en-US" dirty="0" err="1"/>
              <a:t>gunakan</a:t>
            </a:r>
            <a:r>
              <a:rPr lang="en-US" dirty="0"/>
              <a:t> </a:t>
            </a:r>
            <a:r>
              <a:rPr lang="en-US" dirty="0" err="1"/>
              <a:t>makan</a:t>
            </a:r>
            <a:r>
              <a:rPr lang="en-US" dirty="0"/>
              <a:t> </a:t>
            </a:r>
            <a:r>
              <a:rPr lang="en-US" dirty="0" err="1"/>
              <a:t>secara</a:t>
            </a:r>
            <a:r>
              <a:rPr lang="en-US" dirty="0"/>
              <a:t> </a:t>
            </a:r>
            <a:r>
              <a:rPr lang="en-US" dirty="0" err="1"/>
              <a:t>otomatis</a:t>
            </a:r>
            <a:r>
              <a:rPr lang="en-US" dirty="0"/>
              <a:t> </a:t>
            </a:r>
            <a:r>
              <a:rPr lang="en-US" dirty="0" err="1"/>
              <a:t>bahasa</a:t>
            </a:r>
            <a:r>
              <a:rPr lang="en-US" dirty="0"/>
              <a:t> di </a:t>
            </a:r>
            <a:r>
              <a:rPr lang="en-US" dirty="0" err="1"/>
              <a:t>aplikasi</a:t>
            </a:r>
            <a:r>
              <a:rPr lang="en-US" dirty="0"/>
              <a:t> </a:t>
            </a:r>
            <a:r>
              <a:rPr lang="en-US" dirty="0" err="1"/>
              <a:t>kita</a:t>
            </a:r>
            <a:r>
              <a:rPr lang="en-US" dirty="0"/>
              <a:t> </a:t>
            </a:r>
            <a:r>
              <a:rPr lang="en-US" dirty="0" err="1"/>
              <a:t>akan</a:t>
            </a:r>
            <a:r>
              <a:rPr lang="en-US" dirty="0"/>
              <a:t> </a:t>
            </a:r>
            <a:r>
              <a:rPr lang="en-US" dirty="0" err="1"/>
              <a:t>menyesuaikan</a:t>
            </a:r>
            <a:r>
              <a:rPr lang="en-US" dirty="0"/>
              <a:t> </a:t>
            </a:r>
            <a:r>
              <a:rPr lang="en-US" dirty="0" err="1"/>
              <a:t>dengan</a:t>
            </a:r>
            <a:r>
              <a:rPr lang="en-US" dirty="0"/>
              <a:t> </a:t>
            </a:r>
            <a:r>
              <a:rPr lang="en-US" dirty="0" err="1"/>
              <a:t>pengaturan</a:t>
            </a:r>
            <a:r>
              <a:rPr lang="en-US" dirty="0"/>
              <a:t> default </a:t>
            </a:r>
            <a:r>
              <a:rPr lang="en-US" dirty="0" err="1"/>
              <a:t>bahasa</a:t>
            </a:r>
            <a:r>
              <a:rPr lang="en-US" dirty="0"/>
              <a:t> di smartphone.</a:t>
            </a:r>
          </a:p>
          <a:p>
            <a:r>
              <a:rPr lang="en-US" dirty="0" err="1"/>
              <a:t>Namun</a:t>
            </a:r>
            <a:r>
              <a:rPr lang="en-US" dirty="0"/>
              <a:t> </a:t>
            </a:r>
            <a:r>
              <a:rPr lang="en-US" dirty="0" err="1"/>
              <a:t>jika</a:t>
            </a:r>
            <a:r>
              <a:rPr lang="en-US" dirty="0"/>
              <a:t> </a:t>
            </a:r>
            <a:r>
              <a:rPr lang="en-US" dirty="0" err="1"/>
              <a:t>kita</a:t>
            </a:r>
            <a:r>
              <a:rPr lang="en-US" dirty="0"/>
              <a:t> </a:t>
            </a:r>
            <a:r>
              <a:rPr lang="en-US" dirty="0" err="1"/>
              <a:t>ingin</a:t>
            </a:r>
            <a:r>
              <a:rPr lang="en-US" dirty="0"/>
              <a:t> </a:t>
            </a:r>
            <a:r>
              <a:rPr lang="en-US" dirty="0" err="1"/>
              <a:t>mengubah</a:t>
            </a:r>
            <a:r>
              <a:rPr lang="en-US" dirty="0"/>
              <a:t> </a:t>
            </a:r>
            <a:r>
              <a:rPr lang="en-US" dirty="0" err="1"/>
              <a:t>bahasa</a:t>
            </a:r>
            <a:r>
              <a:rPr lang="en-US" dirty="0"/>
              <a:t> yang di set pada </a:t>
            </a:r>
            <a:r>
              <a:rPr lang="en-US" dirty="0" err="1"/>
              <a:t>aplikasi</a:t>
            </a:r>
            <a:r>
              <a:rPr lang="en-US" dirty="0"/>
              <a:t> </a:t>
            </a:r>
            <a:r>
              <a:rPr lang="en-US" dirty="0" err="1"/>
              <a:t>kita</a:t>
            </a:r>
            <a:r>
              <a:rPr lang="en-US" dirty="0"/>
              <a:t> </a:t>
            </a:r>
            <a:r>
              <a:rPr lang="en-US" dirty="0" err="1"/>
              <a:t>maka</a:t>
            </a:r>
            <a:r>
              <a:rPr lang="en-US" dirty="0"/>
              <a:t> </a:t>
            </a:r>
            <a:r>
              <a:rPr lang="en-US" dirty="0" err="1"/>
              <a:t>kita</a:t>
            </a:r>
            <a:r>
              <a:rPr lang="en-US" dirty="0"/>
              <a:t> </a:t>
            </a:r>
            <a:r>
              <a:rPr lang="en-US" dirty="0" err="1"/>
              <a:t>perlu</a:t>
            </a:r>
            <a:r>
              <a:rPr lang="en-US" dirty="0"/>
              <a:t> </a:t>
            </a:r>
            <a:r>
              <a:rPr lang="en-US" dirty="0" err="1"/>
              <a:t>menambahkan</a:t>
            </a:r>
            <a:r>
              <a:rPr lang="en-US" dirty="0"/>
              <a:t> code </a:t>
            </a:r>
            <a:r>
              <a:rPr lang="en-US" dirty="0" err="1"/>
              <a:t>berikut</a:t>
            </a:r>
            <a:r>
              <a:rPr lang="en-US" dirty="0"/>
              <a:t> </a:t>
            </a:r>
            <a:r>
              <a:rPr lang="en-US" dirty="0" err="1"/>
              <a:t>ini</a:t>
            </a:r>
            <a:r>
              <a:rPr lang="en-US" dirty="0"/>
              <a:t>.</a:t>
            </a:r>
          </a:p>
          <a:p>
            <a:endParaRPr lang="en-US" dirty="0"/>
          </a:p>
        </p:txBody>
      </p:sp>
      <p:pic>
        <p:nvPicPr>
          <p:cNvPr id="4" name="Picture 3">
            <a:extLst>
              <a:ext uri="{FF2B5EF4-FFF2-40B4-BE49-F238E27FC236}">
                <a16:creationId xmlns:a16="http://schemas.microsoft.com/office/drawing/2014/main" id="{A32B270B-7B5F-40F3-8D56-25366F534FF3}"/>
              </a:ext>
            </a:extLst>
          </p:cNvPr>
          <p:cNvPicPr>
            <a:picLocks noChangeAspect="1"/>
          </p:cNvPicPr>
          <p:nvPr/>
        </p:nvPicPr>
        <p:blipFill>
          <a:blip r:embed="rId2"/>
          <a:stretch>
            <a:fillRect/>
          </a:stretch>
        </p:blipFill>
        <p:spPr>
          <a:xfrm>
            <a:off x="1431757" y="1684422"/>
            <a:ext cx="7543800" cy="5086092"/>
          </a:xfrm>
          <a:prstGeom prst="rect">
            <a:avLst/>
          </a:prstGeom>
        </p:spPr>
      </p:pic>
    </p:spTree>
    <p:extLst>
      <p:ext uri="{BB962C8B-B14F-4D97-AF65-F5344CB8AC3E}">
        <p14:creationId xmlns:p14="http://schemas.microsoft.com/office/powerpoint/2010/main" val="2625638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9682A-C4BA-4C94-8587-0024DC8D9E3E}"/>
              </a:ext>
            </a:extLst>
          </p:cNvPr>
          <p:cNvSpPr>
            <a:spLocks noGrp="1"/>
          </p:cNvSpPr>
          <p:nvPr>
            <p:ph type="title"/>
          </p:nvPr>
        </p:nvSpPr>
        <p:spPr>
          <a:xfrm>
            <a:off x="810001" y="108789"/>
            <a:ext cx="10571998" cy="970450"/>
          </a:xfrm>
        </p:spPr>
        <p:txBody>
          <a:bodyPr/>
          <a:lstStyle/>
          <a:p>
            <a:pPr algn="ctr"/>
            <a:r>
              <a:rPr lang="en-US" dirty="0"/>
              <a:t>Multi </a:t>
            </a:r>
            <a:r>
              <a:rPr lang="en-US" dirty="0" err="1"/>
              <a:t>Ukuran</a:t>
            </a:r>
            <a:r>
              <a:rPr lang="en-US" dirty="0"/>
              <a:t> </a:t>
            </a:r>
            <a:r>
              <a:rPr lang="en-US" dirty="0" err="1"/>
              <a:t>Layar</a:t>
            </a:r>
            <a:endParaRPr lang="en-US" dirty="0"/>
          </a:p>
        </p:txBody>
      </p:sp>
      <p:sp>
        <p:nvSpPr>
          <p:cNvPr id="8" name="Rectangle 4">
            <a:extLst>
              <a:ext uri="{FF2B5EF4-FFF2-40B4-BE49-F238E27FC236}">
                <a16:creationId xmlns:a16="http://schemas.microsoft.com/office/drawing/2014/main" id="{30BBE828-6E33-49F8-9184-E539C1E9DFCA}"/>
              </a:ext>
            </a:extLst>
          </p:cNvPr>
          <p:cNvSpPr>
            <a:spLocks noChangeArrowheads="1"/>
          </p:cNvSpPr>
          <p:nvPr/>
        </p:nvSpPr>
        <p:spPr bwMode="auto">
          <a:xfrm>
            <a:off x="313776" y="1241098"/>
            <a:ext cx="11068223" cy="5375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01568" rIns="0" bIns="101568"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endParaRPr kumimoji="0" lang="en-US" altLang="en-US" sz="1400" b="1" i="0" u="none" strike="noStrike" cap="none" normalizeH="0" baseline="0" dirty="0">
              <a:ln>
                <a:noFill/>
              </a:ln>
              <a:effectLst/>
              <a:latin typeface="Arial" panose="020B0604020202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lang="en-US" altLang="en-US" sz="1600" b="1" i="1" u="sng" dirty="0" err="1">
                <a:latin typeface="Roboto"/>
              </a:rPr>
              <a:t>Ringkasan</a:t>
            </a:r>
            <a:r>
              <a:rPr lang="en-US" altLang="en-US" sz="1600" b="1" i="1" u="sng" dirty="0">
                <a:latin typeface="Roboto"/>
              </a:rPr>
              <a:t> </a:t>
            </a:r>
            <a:r>
              <a:rPr lang="en-US" altLang="en-US" sz="1600" b="1" i="1" u="sng" dirty="0" err="1">
                <a:latin typeface="Roboto"/>
              </a:rPr>
              <a:t>Dukungan</a:t>
            </a:r>
            <a:r>
              <a:rPr lang="en-US" altLang="en-US" sz="1600" b="1" i="1" u="sng" dirty="0">
                <a:latin typeface="Roboto"/>
              </a:rPr>
              <a:t> </a:t>
            </a:r>
            <a:r>
              <a:rPr lang="en-US" altLang="en-US" sz="1600" b="1" i="1" u="sng" dirty="0" err="1">
                <a:latin typeface="Roboto"/>
              </a:rPr>
              <a:t>Layar</a:t>
            </a:r>
            <a:endParaRPr kumimoji="0" lang="en-US" altLang="en-US" sz="1600" b="1" i="1" u="sng" strike="noStrike" cap="none" normalizeH="0" baseline="0" dirty="0">
              <a:ln>
                <a:noFill/>
              </a:ln>
              <a:effectLst/>
              <a:latin typeface="Roboto"/>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b="1" i="1" u="sng" dirty="0">
              <a:latin typeface="Roboto"/>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1" i="1" u="sng" strike="noStrike" cap="none" normalizeH="0" baseline="0" dirty="0" err="1">
                <a:ln>
                  <a:noFill/>
                </a:ln>
                <a:effectLst/>
                <a:latin typeface="Roboto"/>
              </a:rPr>
              <a:t>Ukuran</a:t>
            </a:r>
            <a:r>
              <a:rPr kumimoji="0" lang="en-US" altLang="en-US" sz="1400" b="1" i="1" u="sng" strike="noStrike" cap="none" normalizeH="0" baseline="0" dirty="0">
                <a:ln>
                  <a:noFill/>
                </a:ln>
                <a:effectLst/>
                <a:latin typeface="Roboto"/>
              </a:rPr>
              <a:t> </a:t>
            </a:r>
            <a:r>
              <a:rPr kumimoji="0" lang="en-US" altLang="en-US" sz="1400" b="1" i="1" u="sng" strike="noStrike" cap="none" normalizeH="0" baseline="0" dirty="0" err="1">
                <a:ln>
                  <a:noFill/>
                </a:ln>
                <a:effectLst/>
                <a:latin typeface="Roboto"/>
              </a:rPr>
              <a:t>layar</a:t>
            </a:r>
            <a:endParaRPr kumimoji="0" lang="en-US" altLang="en-US" sz="1400" b="1" i="0" u="sng" strike="noStrike" cap="none" normalizeH="0" baseline="0" dirty="0">
              <a:ln>
                <a:noFill/>
              </a:ln>
              <a:effectLst/>
              <a:latin typeface="Roboto"/>
            </a:endParaRP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a:ln>
                  <a:noFill/>
                </a:ln>
                <a:effectLst/>
                <a:latin typeface="Roboto"/>
              </a:rPr>
              <a:t>Ukuran</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fisik</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sesungguhnya</a:t>
            </a:r>
            <a:r>
              <a:rPr kumimoji="0" lang="en-US" altLang="en-US" sz="1400" b="0" i="0" u="none" strike="noStrike" cap="none" normalizeH="0" baseline="0" dirty="0">
                <a:ln>
                  <a:noFill/>
                </a:ln>
                <a:effectLst/>
                <a:latin typeface="Roboto"/>
              </a:rPr>
              <a:t>, yang </a:t>
            </a:r>
            <a:r>
              <a:rPr kumimoji="0" lang="en-US" altLang="en-US" sz="1400" b="0" i="0" u="none" strike="noStrike" cap="none" normalizeH="0" baseline="0" dirty="0" err="1">
                <a:ln>
                  <a:noFill/>
                </a:ln>
                <a:effectLst/>
                <a:latin typeface="Roboto"/>
              </a:rPr>
              <a:t>diukur</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sebagai</a:t>
            </a:r>
            <a:r>
              <a:rPr kumimoji="0" lang="en-US" altLang="en-US" sz="1400" b="0" i="0" u="none" strike="noStrike" cap="none" normalizeH="0" baseline="0" dirty="0">
                <a:ln>
                  <a:noFill/>
                </a:ln>
                <a:effectLst/>
                <a:latin typeface="Roboto"/>
              </a:rPr>
              <a:t> diagonal </a:t>
            </a:r>
            <a:r>
              <a:rPr kumimoji="0" lang="en-US" altLang="en-US" sz="1400" b="0" i="0" u="none" strike="noStrike" cap="none" normalizeH="0" baseline="0" dirty="0" err="1">
                <a:ln>
                  <a:noFill/>
                </a:ln>
                <a:effectLst/>
                <a:latin typeface="Roboto"/>
              </a:rPr>
              <a:t>layar</a:t>
            </a:r>
            <a:r>
              <a:rPr kumimoji="0" lang="en-US" altLang="en-US" sz="1400" b="0" i="0" u="none" strike="noStrike" cap="none" normalizeH="0" baseline="0" dirty="0">
                <a:ln>
                  <a:noFill/>
                </a:ln>
                <a:effectLst/>
                <a:latin typeface="Roboto"/>
              </a:rPr>
              <a:t>.</a:t>
            </a: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a:ln>
                  <a:noFill/>
                </a:ln>
                <a:effectLst/>
                <a:latin typeface="Roboto"/>
              </a:rPr>
              <a:t>Untuk</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penyederhanaan</a:t>
            </a:r>
            <a:r>
              <a:rPr kumimoji="0" lang="en-US" altLang="en-US" sz="1400" b="0" i="0" u="none" strike="noStrike" cap="none" normalizeH="0" baseline="0" dirty="0">
                <a:ln>
                  <a:noFill/>
                </a:ln>
                <a:effectLst/>
                <a:latin typeface="Roboto"/>
              </a:rPr>
              <a:t>, Android </a:t>
            </a:r>
            <a:r>
              <a:rPr kumimoji="0" lang="en-US" altLang="en-US" sz="1400" b="0" i="0" u="none" strike="noStrike" cap="none" normalizeH="0" baseline="0" dirty="0" err="1">
                <a:ln>
                  <a:noFill/>
                </a:ln>
                <a:effectLst/>
                <a:latin typeface="Roboto"/>
              </a:rPr>
              <a:t>mengelompokkan</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semua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ukuran</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layar</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sesungguhnya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ke</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dalam</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empat</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ukuran</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umum</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kecil</a:t>
            </a:r>
            <a:r>
              <a:rPr kumimoji="0" lang="en-US" altLang="en-US" sz="1400" b="0" i="0" u="none" strike="noStrike" cap="none" normalizeH="0" baseline="0" dirty="0">
                <a:ln>
                  <a:noFill/>
                </a:ln>
                <a:effectLst/>
                <a:latin typeface="Roboto"/>
              </a:rPr>
              <a:t>, normal, </a:t>
            </a:r>
            <a:r>
              <a:rPr kumimoji="0" lang="en-US" altLang="en-US" sz="1400" b="0" i="0" u="none" strike="noStrike" cap="none" normalizeH="0" baseline="0" dirty="0" err="1">
                <a:ln>
                  <a:noFill/>
                </a:ln>
                <a:effectLst/>
                <a:latin typeface="Roboto"/>
              </a:rPr>
              <a:t>besar</a:t>
            </a:r>
            <a:r>
              <a:rPr kumimoji="0" lang="en-US" altLang="en-US" sz="1400" b="0" i="0" u="none" strike="noStrike" cap="none" normalizeH="0" baseline="0" dirty="0">
                <a:ln>
                  <a:noFill/>
                </a:ln>
                <a:effectLst/>
                <a:latin typeface="Roboto"/>
              </a:rPr>
              <a:t>, </a:t>
            </a: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effectLst/>
                <a:latin typeface="Roboto"/>
              </a:rPr>
              <a:t>dan </a:t>
            </a:r>
            <a:r>
              <a:rPr kumimoji="0" lang="en-US" altLang="en-US" sz="1400" b="0" i="0" u="none" strike="noStrike" cap="none" normalizeH="0" baseline="0" dirty="0" err="1">
                <a:ln>
                  <a:noFill/>
                </a:ln>
                <a:effectLst/>
                <a:latin typeface="Roboto"/>
              </a:rPr>
              <a:t>ekstra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besar</a:t>
            </a:r>
            <a:r>
              <a:rPr kumimoji="0" lang="en-US" altLang="en-US" sz="1400" b="0" i="0" u="none" strike="noStrike" cap="none" normalizeH="0" baseline="0" dirty="0">
                <a:ln>
                  <a:noFill/>
                </a:ln>
                <a:effectLst/>
                <a:latin typeface="Roboto"/>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dirty="0">
              <a:latin typeface="Roboto"/>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1" i="1" u="sng" strike="noStrike" cap="none" normalizeH="0" baseline="0" dirty="0" err="1">
                <a:ln>
                  <a:noFill/>
                </a:ln>
                <a:effectLst/>
                <a:latin typeface="Roboto"/>
              </a:rPr>
              <a:t>Kepadatan</a:t>
            </a:r>
            <a:r>
              <a:rPr kumimoji="0" lang="en-US" altLang="en-US" sz="1400" b="1" i="1" u="sng" strike="noStrike" cap="none" normalizeH="0" baseline="0" dirty="0">
                <a:ln>
                  <a:noFill/>
                </a:ln>
                <a:effectLst/>
                <a:latin typeface="Roboto"/>
              </a:rPr>
              <a:t> </a:t>
            </a:r>
            <a:r>
              <a:rPr kumimoji="0" lang="en-US" altLang="en-US" sz="1400" b="1" i="1" u="sng" strike="noStrike" cap="none" normalizeH="0" baseline="0" dirty="0" err="1">
                <a:ln>
                  <a:noFill/>
                </a:ln>
                <a:effectLst/>
                <a:latin typeface="Roboto"/>
              </a:rPr>
              <a:t>layar</a:t>
            </a:r>
            <a:endParaRPr kumimoji="0" lang="en-US" altLang="en-US" sz="1400" b="1" i="0" u="sng" strike="noStrike" cap="none" normalizeH="0" baseline="0" dirty="0">
              <a:ln>
                <a:noFill/>
              </a:ln>
              <a:effectLst/>
              <a:latin typeface="Roboto"/>
            </a:endParaRP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a:ln>
                  <a:noFill/>
                </a:ln>
                <a:effectLst/>
                <a:latin typeface="Roboto"/>
              </a:rPr>
              <a:t>Jumlah</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piksel</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dalam</a:t>
            </a:r>
            <a:r>
              <a:rPr kumimoji="0" lang="en-US" altLang="en-US" sz="1400" b="0" i="0" u="none" strike="noStrike" cap="none" normalizeH="0" baseline="0" dirty="0">
                <a:ln>
                  <a:noFill/>
                </a:ln>
                <a:effectLst/>
                <a:latin typeface="Roboto"/>
              </a:rPr>
              <a:t> area </a:t>
            </a:r>
            <a:r>
              <a:rPr kumimoji="0" lang="en-US" altLang="en-US" sz="1400" b="0" i="0" u="none" strike="noStrike" cap="none" normalizeH="0" baseline="0" dirty="0" err="1">
                <a:ln>
                  <a:noFill/>
                </a:ln>
                <a:effectLst/>
                <a:latin typeface="Roboto"/>
              </a:rPr>
              <a:t>fisik</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layar</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biasa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disebut</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sebagai</a:t>
            </a:r>
            <a:r>
              <a:rPr kumimoji="0" lang="en-US" altLang="en-US" sz="1400" b="0" i="0" u="none" strike="noStrike" cap="none" normalizeH="0" baseline="0" dirty="0">
                <a:ln>
                  <a:noFill/>
                </a:ln>
                <a:effectLst/>
                <a:latin typeface="Roboto"/>
              </a:rPr>
              <a:t> dpi (dot per </a:t>
            </a:r>
            <a:r>
              <a:rPr kumimoji="0" lang="en-US" altLang="en-US" sz="1400" b="0" i="0" u="none" strike="noStrike" cap="none" normalizeH="0" baseline="0" dirty="0" err="1">
                <a:ln>
                  <a:noFill/>
                </a:ln>
                <a:effectLst/>
                <a:latin typeface="Roboto"/>
              </a:rPr>
              <a:t>inci</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Misalnya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layar</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berkepadatan</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rendah</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memiliki</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piksel</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lebih</a:t>
            </a:r>
            <a:endParaRPr kumimoji="0" lang="en-US" altLang="en-US" sz="1400" b="0" i="0" u="none" strike="noStrike" cap="none" normalizeH="0" baseline="0" dirty="0">
              <a:ln>
                <a:noFill/>
              </a:ln>
              <a:effectLst/>
              <a:latin typeface="Roboto"/>
            </a:endParaRP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sedikit</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dalam</a:t>
            </a:r>
            <a:r>
              <a:rPr lang="en-US" altLang="en-US" sz="1400" dirty="0">
                <a:latin typeface="Roboto"/>
              </a:rPr>
              <a:t> </a:t>
            </a:r>
            <a:r>
              <a:rPr kumimoji="0" lang="en-US" altLang="en-US" sz="1400" b="0" i="0" u="none" strike="noStrike" cap="none" normalizeH="0" baseline="0" dirty="0">
                <a:ln>
                  <a:noFill/>
                </a:ln>
                <a:effectLst/>
                <a:latin typeface="Roboto"/>
              </a:rPr>
              <a:t>area </a:t>
            </a:r>
            <a:r>
              <a:rPr kumimoji="0" lang="en-US" altLang="en-US" sz="1400" b="0" i="0" u="none" strike="noStrike" cap="none" normalizeH="0" baseline="0" dirty="0" err="1">
                <a:ln>
                  <a:noFill/>
                </a:ln>
                <a:effectLst/>
                <a:latin typeface="Roboto"/>
              </a:rPr>
              <a:t>fisik</a:t>
            </a:r>
            <a:r>
              <a:rPr kumimoji="0" lang="en-US" altLang="en-US" sz="1400" b="0" i="0" u="none" strike="noStrike" cap="none" normalizeH="0" baseline="0" dirty="0">
                <a:ln>
                  <a:noFill/>
                </a:ln>
                <a:effectLst/>
                <a:latin typeface="Roboto"/>
              </a:rPr>
              <a:t> yang </a:t>
            </a:r>
            <a:r>
              <a:rPr kumimoji="0" lang="en-US" altLang="en-US" sz="1400" b="0" i="0" u="none" strike="noStrike" cap="none" normalizeH="0" baseline="0" dirty="0" err="1">
                <a:ln>
                  <a:noFill/>
                </a:ln>
                <a:effectLst/>
                <a:latin typeface="Roboto"/>
              </a:rPr>
              <a:t>diberikan</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dibandingkan</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layar</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berkepadatan</a:t>
            </a:r>
            <a:r>
              <a:rPr kumimoji="0" lang="en-US" altLang="en-US" sz="1400" b="0" i="0" u="none" strike="noStrike" cap="none" normalizeH="0" baseline="0" dirty="0">
                <a:ln>
                  <a:noFill/>
                </a:ln>
                <a:effectLst/>
                <a:latin typeface="Roboto"/>
              </a:rPr>
              <a:t> "normal" </a:t>
            </a:r>
            <a:r>
              <a:rPr kumimoji="0" lang="en-US" altLang="en-US" sz="1400" b="0" i="0" u="none" strike="noStrike" cap="none" normalizeH="0" baseline="0" dirty="0" err="1">
                <a:ln>
                  <a:noFill/>
                </a:ln>
                <a:effectLst/>
                <a:latin typeface="Roboto"/>
              </a:rPr>
              <a:t>atau</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tinggi</a:t>
            </a:r>
            <a:r>
              <a:rPr kumimoji="0" lang="en-US" altLang="en-US" sz="1400" b="0" i="0" u="none" strike="noStrike" cap="none" normalizeH="0" baseline="0" dirty="0">
                <a:ln>
                  <a:noFill/>
                </a:ln>
                <a:effectLst/>
                <a:latin typeface="Roboto"/>
              </a:rPr>
              <a:t>".</a:t>
            </a:r>
            <a:r>
              <a:rPr kumimoji="0" lang="en-US" altLang="en-US" sz="1400" b="0" i="0" u="none" strike="noStrike" cap="none" normalizeH="0" baseline="0" dirty="0" err="1">
                <a:ln>
                  <a:noFill/>
                </a:ln>
                <a:effectLst/>
                <a:latin typeface="Roboto"/>
              </a:rPr>
              <a:t>Untuk</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penyederhanaan</a:t>
            </a:r>
            <a:r>
              <a:rPr kumimoji="0" lang="en-US" altLang="en-US" sz="1400" b="0" i="0" u="none" strike="noStrike" cap="none" normalizeH="0" baseline="0" dirty="0">
                <a:ln>
                  <a:noFill/>
                </a:ln>
                <a:effectLst/>
                <a:latin typeface="Roboto"/>
              </a:rPr>
              <a:t>, </a:t>
            </a: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effectLst/>
                <a:latin typeface="Roboto"/>
              </a:rPr>
              <a:t>Android </a:t>
            </a:r>
            <a:r>
              <a:rPr kumimoji="0" lang="en-US" altLang="en-US" sz="1400" b="0" i="0" u="none" strike="noStrike" cap="none" normalizeH="0" baseline="0" dirty="0" err="1">
                <a:ln>
                  <a:noFill/>
                </a:ln>
                <a:effectLst/>
                <a:latin typeface="Roboto"/>
              </a:rPr>
              <a:t>mengelompokkan</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semua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kepadatan</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layar</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sesungguhnya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ke</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dalam</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enam</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kepadatan</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umum</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rendah</a:t>
            </a:r>
            <a:r>
              <a:rPr kumimoji="0" lang="en-US" altLang="en-US" sz="1400" b="0" i="0" u="none" strike="noStrike" cap="none" normalizeH="0" baseline="0" dirty="0">
                <a:ln>
                  <a:noFill/>
                </a:ln>
                <a:effectLst/>
                <a:latin typeface="Roboto"/>
              </a:rPr>
              <a:t>, medium, </a:t>
            </a:r>
            <a:r>
              <a:rPr kumimoji="0" lang="en-US" altLang="en-US" sz="1400" b="0" i="0" u="none" strike="noStrike" cap="none" normalizeH="0" baseline="0" dirty="0" err="1">
                <a:ln>
                  <a:noFill/>
                </a:ln>
                <a:effectLst/>
                <a:latin typeface="Roboto"/>
              </a:rPr>
              <a:t>tinggi</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ekstra-tinggi</a:t>
            </a:r>
            <a:r>
              <a:rPr kumimoji="0" lang="en-US" altLang="en-US" sz="1400" b="0" i="0" u="none" strike="noStrike" cap="none" normalizeH="0" baseline="0" dirty="0">
                <a:ln>
                  <a:noFill/>
                </a:ln>
                <a:effectLst/>
                <a:latin typeface="Roboto"/>
              </a:rPr>
              <a:t>, </a:t>
            </a: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a:ln>
                  <a:noFill/>
                </a:ln>
                <a:effectLst/>
                <a:latin typeface="Roboto"/>
              </a:rPr>
              <a:t>ekstra-ekstra-tinggi,dan</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ekstra-ekstra-ekstra-tinggi</a:t>
            </a:r>
            <a:r>
              <a:rPr kumimoji="0" lang="en-US" altLang="en-US" sz="1400" b="0" i="0" u="none" strike="noStrike" cap="none" normalizeH="0" baseline="0" dirty="0">
                <a:ln>
                  <a:noFill/>
                </a:ln>
                <a:effectLst/>
                <a:latin typeface="Roboto"/>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1" i="1" u="sng" strike="noStrike" cap="none" normalizeH="0" baseline="0" dirty="0">
              <a:ln>
                <a:noFill/>
              </a:ln>
              <a:effectLst/>
              <a:latin typeface="Roboto"/>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1" i="1" u="sng" strike="noStrike" cap="none" normalizeH="0" baseline="0" dirty="0" err="1">
                <a:ln>
                  <a:noFill/>
                </a:ln>
                <a:effectLst/>
                <a:latin typeface="Roboto"/>
              </a:rPr>
              <a:t>Orientasi</a:t>
            </a:r>
            <a:endParaRPr kumimoji="0" lang="en-US" altLang="en-US" sz="1400" b="1" i="0" u="sng" strike="noStrike" cap="none" normalizeH="0" baseline="0" dirty="0">
              <a:ln>
                <a:noFill/>
              </a:ln>
              <a:effectLst/>
              <a:latin typeface="Roboto"/>
            </a:endParaRP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a:ln>
                  <a:noFill/>
                </a:ln>
                <a:effectLst/>
                <a:latin typeface="Roboto"/>
              </a:rPr>
              <a:t>Orientasi</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layar</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dari</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sudut</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pandang</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pengguna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Orientasi</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ini</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bisa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berupa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lanskap</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atau</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potret</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berarti</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masing-masing</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rasio</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aspek</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layar</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bisa</a:t>
            </a:r>
            <a:r>
              <a:rPr kumimoji="0" lang="en-US" altLang="en-US" sz="1400" b="0" i="0" u="none" strike="noStrike" cap="none" normalizeH="0" baseline="0" dirty="0">
                <a:ln>
                  <a:noFill/>
                </a:ln>
                <a:effectLst/>
                <a:latin typeface="Roboto"/>
              </a:rPr>
              <a:t> </a:t>
            </a: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a:ln>
                  <a:noFill/>
                </a:ln>
                <a:effectLst/>
                <a:latin typeface="Roboto"/>
              </a:rPr>
              <a:t>berupa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melebar</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atau</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meninggi</a:t>
            </a:r>
            <a:r>
              <a:rPr kumimoji="0" lang="en-US" altLang="en-US" sz="1400" b="0" i="0" u="none" strike="noStrike" cap="none" normalizeH="0" baseline="0" dirty="0">
                <a:ln>
                  <a:noFill/>
                </a:ln>
                <a:effectLst/>
                <a:latin typeface="Roboto"/>
              </a:rPr>
              <a:t>. </a:t>
            </a: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a:ln>
                  <a:noFill/>
                </a:ln>
                <a:effectLst/>
                <a:latin typeface="Roboto"/>
              </a:rPr>
              <a:t>Ketahuilah</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bahwa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secara</a:t>
            </a:r>
            <a:r>
              <a:rPr kumimoji="0" lang="en-US" altLang="en-US" sz="1400" b="0" i="0" u="none" strike="noStrike" cap="none" normalizeH="0" baseline="0" dirty="0">
                <a:ln>
                  <a:noFill/>
                </a:ln>
                <a:effectLst/>
                <a:latin typeface="Roboto"/>
              </a:rPr>
              <a:t> default </a:t>
            </a:r>
            <a:r>
              <a:rPr kumimoji="0" lang="en-US" altLang="en-US" sz="1400" b="0" i="0" u="none" strike="noStrike" cap="none" normalizeH="0" baseline="0" dirty="0" err="1">
                <a:ln>
                  <a:noFill/>
                </a:ln>
                <a:effectLst/>
                <a:latin typeface="Roboto"/>
              </a:rPr>
              <a:t>tidak</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hanya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melakukan</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pengoperasian</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perangkat</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berbeda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dalam</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orientasi</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berbeda</a:t>
            </a:r>
            <a:r>
              <a:rPr kumimoji="0" lang="en-US" altLang="en-US" sz="1400" b="0" i="0" u="none" strike="noStrike" cap="none" normalizeH="0" baseline="0" dirty="0">
                <a:ln>
                  <a:noFill/>
                </a:ln>
                <a:effectLst/>
                <a:latin typeface="Roboto"/>
              </a:rPr>
              <a:t>, </a:t>
            </a: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a:ln>
                  <a:noFill/>
                </a:ln>
                <a:effectLst/>
                <a:latin typeface="Roboto"/>
              </a:rPr>
              <a:t>melainkan</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orientasi</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bisa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berubah</a:t>
            </a:r>
            <a:r>
              <a:rPr kumimoji="0" lang="en-US" altLang="en-US" sz="1400" b="0" i="0" u="none" strike="noStrike" cap="none" normalizeH="0" baseline="0" dirty="0">
                <a:ln>
                  <a:noFill/>
                </a:ln>
                <a:effectLst/>
                <a:latin typeface="Roboto"/>
              </a:rPr>
              <a:t> pada </a:t>
            </a:r>
            <a:r>
              <a:rPr kumimoji="0" lang="en-US" altLang="en-US" sz="1400" b="0" i="0" u="none" strike="noStrike" cap="none" normalizeH="0" baseline="0" dirty="0" err="1">
                <a:ln>
                  <a:noFill/>
                </a:ln>
                <a:effectLst/>
                <a:latin typeface="Roboto"/>
              </a:rPr>
              <a:t>waktu</a:t>
            </a:r>
            <a:r>
              <a:rPr kumimoji="0" lang="en-US" altLang="en-US" sz="1400" b="0" i="0" u="none" strike="noStrike" cap="none" normalizeH="0" baseline="0" dirty="0">
                <a:ln>
                  <a:noFill/>
                </a:ln>
                <a:effectLst/>
                <a:latin typeface="Roboto"/>
              </a:rPr>
              <a:t> proses </a:t>
            </a:r>
            <a:r>
              <a:rPr kumimoji="0" lang="en-US" altLang="en-US" sz="1400" b="0" i="0" u="none" strike="noStrike" cap="none" normalizeH="0" baseline="0" dirty="0" err="1">
                <a:ln>
                  <a:noFill/>
                </a:ln>
                <a:effectLst/>
                <a:latin typeface="Roboto"/>
              </a:rPr>
              <a:t>bila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pengguna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memutar</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perangkat</a:t>
            </a:r>
            <a:r>
              <a:rPr kumimoji="0" lang="en-US" altLang="en-US" sz="1400" b="0" i="0" u="none" strike="noStrike" cap="none" normalizeH="0" baseline="0" dirty="0">
                <a:ln>
                  <a:noFill/>
                </a:ln>
                <a:effectLst/>
                <a:latin typeface="Roboto"/>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1" i="1" u="sng" strike="noStrike" cap="none" normalizeH="0" baseline="0" dirty="0">
              <a:ln>
                <a:noFill/>
              </a:ln>
              <a:effectLst/>
              <a:latin typeface="Roboto"/>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1" i="1" u="sng" strike="noStrike" cap="none" normalizeH="0" baseline="0" dirty="0" err="1">
                <a:ln>
                  <a:noFill/>
                </a:ln>
                <a:effectLst/>
                <a:latin typeface="Roboto"/>
              </a:rPr>
              <a:t>Resolusi</a:t>
            </a:r>
            <a:endParaRPr kumimoji="0" lang="en-US" altLang="en-US" sz="1400" b="0" i="0" u="none" strike="noStrike" cap="none" normalizeH="0" baseline="0" dirty="0">
              <a:ln>
                <a:noFill/>
              </a:ln>
              <a:effectLst/>
              <a:latin typeface="Roboto"/>
            </a:endParaRP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effectLst/>
                <a:latin typeface="Roboto"/>
              </a:rPr>
              <a:t>Total </a:t>
            </a:r>
            <a:r>
              <a:rPr kumimoji="0" lang="en-US" altLang="en-US" sz="1400" b="0" i="0" u="none" strike="noStrike" cap="none" normalizeH="0" baseline="0" dirty="0" err="1">
                <a:ln>
                  <a:noFill/>
                </a:ln>
                <a:effectLst/>
                <a:latin typeface="Roboto"/>
              </a:rPr>
              <a:t>jumlah</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piksel</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fisik</a:t>
            </a:r>
            <a:r>
              <a:rPr kumimoji="0" lang="en-US" altLang="en-US" sz="1400" b="0" i="0" u="none" strike="noStrike" cap="none" normalizeH="0" baseline="0" dirty="0">
                <a:ln>
                  <a:noFill/>
                </a:ln>
                <a:effectLst/>
                <a:latin typeface="Roboto"/>
              </a:rPr>
              <a:t> di </a:t>
            </a:r>
            <a:r>
              <a:rPr kumimoji="0" lang="en-US" altLang="en-US" sz="1400" b="0" i="0" u="none" strike="noStrike" cap="none" normalizeH="0" baseline="0" dirty="0" err="1">
                <a:ln>
                  <a:noFill/>
                </a:ln>
                <a:effectLst/>
                <a:latin typeface="Roboto"/>
              </a:rPr>
              <a:t>layar</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Saat</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menambahkan</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dukungan</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untuk</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multilayar</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aplikasi</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tidak</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menangani</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resolusi</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secara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langsung</a:t>
            </a:r>
            <a:r>
              <a:rPr kumimoji="0" lang="en-US" altLang="en-US" sz="1400" b="0" i="0" u="none" strike="noStrike" cap="none" normalizeH="0" baseline="0" dirty="0">
                <a:ln>
                  <a:noFill/>
                </a:ln>
                <a:effectLst/>
                <a:latin typeface="Roboto"/>
              </a:rPr>
              <a:t>; </a:t>
            </a: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a:ln>
                  <a:noFill/>
                </a:ln>
                <a:effectLst/>
                <a:latin typeface="Roboto"/>
              </a:rPr>
              <a:t>aplikasi</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hanya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perlu</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memperhatikan</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ukuran</a:t>
            </a:r>
            <a:r>
              <a:rPr kumimoji="0" lang="en-US" altLang="en-US" sz="1400" b="0" i="0" u="none" strike="noStrike" cap="none" normalizeH="0" baseline="0" dirty="0">
                <a:ln>
                  <a:noFill/>
                </a:ln>
                <a:effectLst/>
                <a:latin typeface="Roboto"/>
              </a:rPr>
              <a:t> dan </a:t>
            </a:r>
            <a:r>
              <a:rPr kumimoji="0" lang="en-US" altLang="en-US" sz="1400" b="0" i="0" u="none" strike="noStrike" cap="none" normalizeH="0" baseline="0" dirty="0" err="1">
                <a:ln>
                  <a:noFill/>
                </a:ln>
                <a:effectLst/>
                <a:latin typeface="Roboto"/>
              </a:rPr>
              <a:t>kepadatan</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layar</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sebagaimana</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ditetapkan</a:t>
            </a:r>
            <a:r>
              <a:rPr kumimoji="0" lang="en-US" altLang="en-US" sz="1400" b="0" i="0" u="none" strike="noStrike" cap="none" normalizeH="0" baseline="0" dirty="0">
                <a:ln>
                  <a:noFill/>
                </a:ln>
                <a:effectLst/>
                <a:latin typeface="Roboto"/>
              </a:rPr>
              <a:t> oleh </a:t>
            </a:r>
            <a:r>
              <a:rPr kumimoji="0" lang="en-US" altLang="en-US" sz="1400" b="0" i="0" u="none" strike="noStrike" cap="none" normalizeH="0" baseline="0" dirty="0" err="1">
                <a:ln>
                  <a:noFill/>
                </a:ln>
                <a:effectLst/>
                <a:latin typeface="Roboto"/>
              </a:rPr>
              <a:t>kelompok</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kepadatan</a:t>
            </a:r>
            <a:r>
              <a:rPr kumimoji="0" lang="en-US" altLang="en-US" sz="1400" b="0" i="0" u="none" strike="noStrike" cap="none" normalizeH="0" baseline="0" dirty="0">
                <a:ln>
                  <a:noFill/>
                </a:ln>
                <a:effectLst/>
                <a:latin typeface="Roboto"/>
              </a:rPr>
              <a:t> dan </a:t>
            </a:r>
            <a:r>
              <a:rPr kumimoji="0" lang="en-US" altLang="en-US" sz="1400" b="0" i="0" u="none" strike="noStrike" cap="none" normalizeH="0" baseline="0" dirty="0" err="1">
                <a:ln>
                  <a:noFill/>
                </a:ln>
                <a:effectLst/>
                <a:latin typeface="Roboto"/>
              </a:rPr>
              <a:t>ukuran</a:t>
            </a:r>
            <a:r>
              <a:rPr kumimoji="0" lang="en-US" altLang="en-US" sz="1400" b="0" i="0" u="none" strike="noStrike" cap="none" normalizeH="0" baseline="0" dirty="0">
                <a:ln>
                  <a:noFill/>
                </a:ln>
                <a:effectLst/>
                <a:latin typeface="Roboto"/>
              </a:rPr>
              <a:t> </a:t>
            </a:r>
            <a:r>
              <a:rPr kumimoji="0" lang="en-US" altLang="en-US" sz="1400" b="0" i="0" u="none" strike="noStrike" cap="none" normalizeH="0" baseline="0" dirty="0" err="1">
                <a:ln>
                  <a:noFill/>
                </a:ln>
                <a:effectLst/>
                <a:latin typeface="Roboto"/>
              </a:rPr>
              <a:t>umum</a:t>
            </a:r>
            <a:r>
              <a:rPr kumimoji="0" lang="en-US" altLang="en-US" sz="1400" b="0" i="0" u="none" strike="noStrike" cap="none" normalizeH="0" baseline="0" dirty="0">
                <a:ln>
                  <a:noFill/>
                </a:ln>
                <a:effectLst/>
                <a:latin typeface="Roboto"/>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797226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6703E983-1C0C-498D-A3E6-E375A2EA7855}"/>
              </a:ext>
            </a:extLst>
          </p:cNvPr>
          <p:cNvSpPr>
            <a:spLocks noGrp="1" noChangeArrowheads="1"/>
          </p:cNvSpPr>
          <p:nvPr>
            <p:ph idx="1"/>
          </p:nvPr>
        </p:nvSpPr>
        <p:spPr bwMode="auto">
          <a:xfrm>
            <a:off x="553576" y="994896"/>
            <a:ext cx="10924674" cy="4083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01568" rIns="0" bIns="101568" numCol="1" anchor="ctr" anchorCtr="0" compatLnSpc="1">
            <a:prstTxWarp prst="textNoShape">
              <a:avLst/>
            </a:prstTxWarp>
            <a:spAutoFit/>
          </a:bodyPr>
          <a:lstStyle/>
          <a:p>
            <a:pPr marL="0" lvl="0" indent="0" defTabSz="914400" eaLnBrk="0" fontAlgn="base" hangingPunct="0">
              <a:spcBef>
                <a:spcPct val="0"/>
              </a:spcBef>
              <a:spcAft>
                <a:spcPct val="0"/>
              </a:spcAft>
              <a:buClrTx/>
              <a:buNone/>
            </a:pPr>
            <a:endParaRPr lang="en-US" altLang="en-US" sz="1400" b="1" i="1" u="sng" dirty="0">
              <a:latin typeface="Roboto"/>
            </a:endParaRPr>
          </a:p>
          <a:p>
            <a:pPr defTabSz="914400" eaLnBrk="0" fontAlgn="base" hangingPunct="0">
              <a:spcBef>
                <a:spcPct val="0"/>
              </a:spcBef>
              <a:spcAft>
                <a:spcPct val="0"/>
              </a:spcAft>
              <a:buClrTx/>
            </a:pPr>
            <a:r>
              <a:rPr lang="en-US" altLang="en-US" sz="1400" b="1" i="1" u="sng" dirty="0" err="1">
                <a:latin typeface="Roboto"/>
              </a:rPr>
              <a:t>Resolusi</a:t>
            </a:r>
            <a:endParaRPr lang="en-US" altLang="en-US" sz="1400" dirty="0">
              <a:latin typeface="Roboto"/>
            </a:endParaRPr>
          </a:p>
          <a:p>
            <a:pPr marL="457200" lvl="1" indent="-457200" defTabSz="914400" eaLnBrk="0" fontAlgn="base" hangingPunct="0">
              <a:spcBef>
                <a:spcPct val="0"/>
              </a:spcBef>
              <a:spcAft>
                <a:spcPct val="0"/>
              </a:spcAft>
              <a:buClrTx/>
              <a:buNone/>
            </a:pPr>
            <a:r>
              <a:rPr lang="en-US" altLang="en-US" sz="1400" dirty="0">
                <a:latin typeface="Roboto"/>
              </a:rPr>
              <a:t>     </a:t>
            </a:r>
          </a:p>
          <a:p>
            <a:pPr marL="457200" lvl="1" indent="-457200" defTabSz="914400" eaLnBrk="0" fontAlgn="base" hangingPunct="0">
              <a:spcBef>
                <a:spcPct val="0"/>
              </a:spcBef>
              <a:spcAft>
                <a:spcPct val="0"/>
              </a:spcAft>
              <a:buClrTx/>
              <a:buNone/>
            </a:pPr>
            <a:r>
              <a:rPr lang="en-US" altLang="en-US" sz="1400" dirty="0">
                <a:latin typeface="Roboto"/>
              </a:rPr>
              <a:t>         Total </a:t>
            </a:r>
            <a:r>
              <a:rPr lang="en-US" altLang="en-US" sz="1400" dirty="0" err="1">
                <a:latin typeface="Roboto"/>
              </a:rPr>
              <a:t>jumlah</a:t>
            </a:r>
            <a:r>
              <a:rPr lang="en-US" altLang="en-US" sz="1400" dirty="0">
                <a:latin typeface="Roboto"/>
              </a:rPr>
              <a:t> </a:t>
            </a:r>
            <a:r>
              <a:rPr lang="en-US" altLang="en-US" sz="1400" dirty="0" err="1">
                <a:latin typeface="Roboto"/>
              </a:rPr>
              <a:t>piksel</a:t>
            </a:r>
            <a:r>
              <a:rPr lang="en-US" altLang="en-US" sz="1400" dirty="0">
                <a:latin typeface="Roboto"/>
              </a:rPr>
              <a:t> </a:t>
            </a:r>
            <a:r>
              <a:rPr lang="en-US" altLang="en-US" sz="1400" dirty="0" err="1">
                <a:latin typeface="Roboto"/>
              </a:rPr>
              <a:t>fisik</a:t>
            </a:r>
            <a:r>
              <a:rPr lang="en-US" altLang="en-US" sz="1400" dirty="0">
                <a:latin typeface="Roboto"/>
              </a:rPr>
              <a:t> di </a:t>
            </a:r>
            <a:r>
              <a:rPr lang="en-US" altLang="en-US" sz="1400" dirty="0" err="1">
                <a:latin typeface="Roboto"/>
              </a:rPr>
              <a:t>layar</a:t>
            </a:r>
            <a:r>
              <a:rPr lang="en-US" altLang="en-US" sz="1400" dirty="0">
                <a:latin typeface="Roboto"/>
              </a:rPr>
              <a:t>. </a:t>
            </a:r>
            <a:r>
              <a:rPr lang="en-US" altLang="en-US" sz="1400" dirty="0" err="1">
                <a:latin typeface="Roboto"/>
              </a:rPr>
              <a:t>Saat</a:t>
            </a:r>
            <a:r>
              <a:rPr lang="en-US" altLang="en-US" sz="1400" dirty="0">
                <a:latin typeface="Roboto"/>
              </a:rPr>
              <a:t> </a:t>
            </a:r>
            <a:r>
              <a:rPr lang="en-US" altLang="en-US" sz="1400" dirty="0" err="1">
                <a:latin typeface="Roboto"/>
              </a:rPr>
              <a:t>menambahkan</a:t>
            </a:r>
            <a:r>
              <a:rPr lang="en-US" altLang="en-US" sz="1400" dirty="0">
                <a:latin typeface="Roboto"/>
              </a:rPr>
              <a:t> </a:t>
            </a:r>
            <a:r>
              <a:rPr lang="en-US" altLang="en-US" sz="1400" dirty="0" err="1">
                <a:latin typeface="Roboto"/>
              </a:rPr>
              <a:t>dukungan</a:t>
            </a:r>
            <a:r>
              <a:rPr lang="en-US" altLang="en-US" sz="1400" dirty="0">
                <a:latin typeface="Roboto"/>
              </a:rPr>
              <a:t> </a:t>
            </a:r>
            <a:r>
              <a:rPr lang="en-US" altLang="en-US" sz="1400" dirty="0" err="1">
                <a:latin typeface="Roboto"/>
              </a:rPr>
              <a:t>untuk</a:t>
            </a:r>
            <a:r>
              <a:rPr lang="en-US" altLang="en-US" sz="1400" dirty="0">
                <a:latin typeface="Roboto"/>
              </a:rPr>
              <a:t> </a:t>
            </a:r>
            <a:r>
              <a:rPr lang="en-US" altLang="en-US" sz="1400" dirty="0" err="1">
                <a:latin typeface="Roboto"/>
              </a:rPr>
              <a:t>multilayar</a:t>
            </a:r>
            <a:r>
              <a:rPr lang="en-US" altLang="en-US" sz="1400" dirty="0">
                <a:latin typeface="Roboto"/>
              </a:rPr>
              <a:t>, </a:t>
            </a:r>
            <a:r>
              <a:rPr lang="en-US" altLang="en-US" sz="1400" dirty="0" err="1">
                <a:latin typeface="Roboto"/>
              </a:rPr>
              <a:t>aplikasi</a:t>
            </a:r>
            <a:r>
              <a:rPr lang="en-US" altLang="en-US" sz="1400" dirty="0">
                <a:latin typeface="Roboto"/>
              </a:rPr>
              <a:t> </a:t>
            </a:r>
            <a:r>
              <a:rPr lang="en-US" altLang="en-US" sz="1400" dirty="0" err="1">
                <a:latin typeface="Roboto"/>
              </a:rPr>
              <a:t>tidak</a:t>
            </a:r>
            <a:r>
              <a:rPr lang="en-US" altLang="en-US" sz="1400" dirty="0">
                <a:latin typeface="Roboto"/>
              </a:rPr>
              <a:t> </a:t>
            </a:r>
            <a:r>
              <a:rPr lang="en-US" altLang="en-US" sz="1400" dirty="0" err="1">
                <a:latin typeface="Roboto"/>
              </a:rPr>
              <a:t>menangani</a:t>
            </a:r>
            <a:r>
              <a:rPr lang="en-US" altLang="en-US" sz="1400" dirty="0">
                <a:latin typeface="Roboto"/>
              </a:rPr>
              <a:t> </a:t>
            </a:r>
            <a:r>
              <a:rPr lang="en-US" altLang="en-US" sz="1400" dirty="0" err="1">
                <a:latin typeface="Roboto"/>
              </a:rPr>
              <a:t>resolusi</a:t>
            </a:r>
            <a:r>
              <a:rPr lang="en-US" altLang="en-US" sz="1400" dirty="0">
                <a:latin typeface="Roboto"/>
              </a:rPr>
              <a:t> </a:t>
            </a:r>
            <a:r>
              <a:rPr lang="en-US" altLang="en-US" sz="1400" dirty="0" err="1">
                <a:latin typeface="Roboto"/>
              </a:rPr>
              <a:t>secara</a:t>
            </a:r>
            <a:r>
              <a:rPr lang="en-US" altLang="en-US" sz="1400" dirty="0">
                <a:latin typeface="Roboto"/>
              </a:rPr>
              <a:t> </a:t>
            </a:r>
            <a:r>
              <a:rPr lang="en-US" altLang="en-US" sz="1400" dirty="0" err="1">
                <a:latin typeface="Roboto"/>
              </a:rPr>
              <a:t>langsung</a:t>
            </a:r>
            <a:r>
              <a:rPr lang="en-US" altLang="en-US" sz="1400" dirty="0">
                <a:latin typeface="Roboto"/>
              </a:rPr>
              <a:t>; </a:t>
            </a:r>
          </a:p>
          <a:p>
            <a:pPr marL="457200" lvl="1" indent="-457200" defTabSz="914400" eaLnBrk="0" fontAlgn="base" hangingPunct="0">
              <a:spcBef>
                <a:spcPct val="0"/>
              </a:spcBef>
              <a:spcAft>
                <a:spcPct val="0"/>
              </a:spcAft>
              <a:buClrTx/>
              <a:buNone/>
            </a:pPr>
            <a:r>
              <a:rPr lang="en-US" altLang="en-US" sz="1400" dirty="0">
                <a:latin typeface="Roboto"/>
              </a:rPr>
              <a:t>         </a:t>
            </a:r>
            <a:r>
              <a:rPr lang="en-US" altLang="en-US" sz="1400" dirty="0" err="1">
                <a:latin typeface="Roboto"/>
              </a:rPr>
              <a:t>aplikasi</a:t>
            </a:r>
            <a:r>
              <a:rPr lang="en-US" altLang="en-US" sz="1400" dirty="0">
                <a:latin typeface="Roboto"/>
              </a:rPr>
              <a:t> </a:t>
            </a:r>
            <a:r>
              <a:rPr lang="en-US" altLang="en-US" sz="1400" dirty="0" err="1">
                <a:latin typeface="Roboto"/>
              </a:rPr>
              <a:t>hanya</a:t>
            </a:r>
            <a:r>
              <a:rPr lang="en-US" altLang="en-US" sz="1400" dirty="0">
                <a:latin typeface="Roboto"/>
              </a:rPr>
              <a:t> </a:t>
            </a:r>
            <a:r>
              <a:rPr lang="en-US" altLang="en-US" sz="1400" dirty="0" err="1">
                <a:latin typeface="Roboto"/>
              </a:rPr>
              <a:t>perlu</a:t>
            </a:r>
            <a:r>
              <a:rPr lang="en-US" altLang="en-US" sz="1400" dirty="0">
                <a:latin typeface="Roboto"/>
              </a:rPr>
              <a:t> </a:t>
            </a:r>
            <a:r>
              <a:rPr lang="en-US" altLang="en-US" sz="1400" dirty="0" err="1">
                <a:latin typeface="Roboto"/>
              </a:rPr>
              <a:t>memperhatikan</a:t>
            </a:r>
            <a:r>
              <a:rPr lang="en-US" altLang="en-US" sz="1400" dirty="0">
                <a:latin typeface="Roboto"/>
              </a:rPr>
              <a:t> </a:t>
            </a:r>
            <a:r>
              <a:rPr lang="en-US" altLang="en-US" sz="1400" dirty="0" err="1">
                <a:latin typeface="Roboto"/>
              </a:rPr>
              <a:t>ukuran</a:t>
            </a:r>
            <a:r>
              <a:rPr lang="en-US" altLang="en-US" sz="1400" dirty="0">
                <a:latin typeface="Roboto"/>
              </a:rPr>
              <a:t> dan </a:t>
            </a:r>
            <a:r>
              <a:rPr lang="en-US" altLang="en-US" sz="1400" dirty="0" err="1">
                <a:latin typeface="Roboto"/>
              </a:rPr>
              <a:t>kepadatan</a:t>
            </a:r>
            <a:r>
              <a:rPr lang="en-US" altLang="en-US" sz="1400" dirty="0">
                <a:latin typeface="Roboto"/>
              </a:rPr>
              <a:t> </a:t>
            </a:r>
            <a:r>
              <a:rPr lang="en-US" altLang="en-US" sz="1400" dirty="0" err="1">
                <a:latin typeface="Roboto"/>
              </a:rPr>
              <a:t>layar</a:t>
            </a:r>
            <a:r>
              <a:rPr lang="en-US" altLang="en-US" sz="1400" dirty="0">
                <a:latin typeface="Roboto"/>
              </a:rPr>
              <a:t>, </a:t>
            </a:r>
            <a:r>
              <a:rPr lang="en-US" altLang="en-US" sz="1400" dirty="0" err="1">
                <a:latin typeface="Roboto"/>
              </a:rPr>
              <a:t>sebagaimana</a:t>
            </a:r>
            <a:r>
              <a:rPr lang="en-US" altLang="en-US" sz="1400" dirty="0">
                <a:latin typeface="Roboto"/>
              </a:rPr>
              <a:t> </a:t>
            </a:r>
            <a:r>
              <a:rPr lang="en-US" altLang="en-US" sz="1400" dirty="0" err="1">
                <a:latin typeface="Roboto"/>
              </a:rPr>
              <a:t>ditetapkan</a:t>
            </a:r>
            <a:r>
              <a:rPr lang="en-US" altLang="en-US" sz="1400" dirty="0">
                <a:latin typeface="Roboto"/>
              </a:rPr>
              <a:t> oleh </a:t>
            </a:r>
            <a:r>
              <a:rPr lang="en-US" altLang="en-US" sz="1400" dirty="0" err="1">
                <a:latin typeface="Roboto"/>
              </a:rPr>
              <a:t>kelompok</a:t>
            </a:r>
            <a:r>
              <a:rPr lang="en-US" altLang="en-US" sz="1400" dirty="0">
                <a:latin typeface="Roboto"/>
              </a:rPr>
              <a:t> </a:t>
            </a:r>
            <a:r>
              <a:rPr lang="en-US" altLang="en-US" sz="1400" dirty="0" err="1">
                <a:latin typeface="Roboto"/>
              </a:rPr>
              <a:t>kepadatan</a:t>
            </a:r>
            <a:r>
              <a:rPr lang="en-US" altLang="en-US" sz="1400" dirty="0">
                <a:latin typeface="Roboto"/>
              </a:rPr>
              <a:t> dan </a:t>
            </a:r>
            <a:r>
              <a:rPr lang="en-US" altLang="en-US" sz="1400" dirty="0" err="1">
                <a:latin typeface="Roboto"/>
              </a:rPr>
              <a:t>ukuran</a:t>
            </a:r>
            <a:r>
              <a:rPr lang="en-US" altLang="en-US" sz="1400" dirty="0">
                <a:latin typeface="Roboto"/>
              </a:rPr>
              <a:t> </a:t>
            </a:r>
            <a:r>
              <a:rPr lang="en-US" altLang="en-US" sz="1400" dirty="0" err="1">
                <a:latin typeface="Roboto"/>
              </a:rPr>
              <a:t>umum</a:t>
            </a:r>
            <a:r>
              <a:rPr lang="en-US" altLang="en-US" sz="1400" dirty="0">
                <a:latin typeface="Roboto"/>
              </a:rPr>
              <a:t>.</a:t>
            </a:r>
          </a:p>
          <a:p>
            <a:pPr marL="0" lvl="0" indent="0" defTabSz="914400" eaLnBrk="0" fontAlgn="base" hangingPunct="0">
              <a:spcBef>
                <a:spcPct val="0"/>
              </a:spcBef>
              <a:spcAft>
                <a:spcPct val="0"/>
              </a:spcAft>
              <a:buClrTx/>
              <a:buNone/>
            </a:pPr>
            <a:endParaRPr lang="en-US" altLang="en-US" sz="1400" dirty="0">
              <a:latin typeface="Arial" panose="020B0604020202020204" pitchFamily="34" charset="0"/>
            </a:endParaRPr>
          </a:p>
          <a:p>
            <a:pPr defTabSz="914400" eaLnBrk="0" fontAlgn="base" hangingPunct="0">
              <a:spcBef>
                <a:spcPct val="0"/>
              </a:spcBef>
              <a:spcAft>
                <a:spcPct val="0"/>
              </a:spcAft>
              <a:buClrTx/>
            </a:pPr>
            <a:r>
              <a:rPr lang="en-US" altLang="en-US" sz="1400" b="1" i="1" u="sng" dirty="0" err="1">
                <a:latin typeface="Roboto"/>
              </a:rPr>
              <a:t>Piksel</a:t>
            </a:r>
            <a:r>
              <a:rPr lang="en-US" altLang="en-US" sz="1400" b="1" i="1" u="sng" dirty="0">
                <a:latin typeface="Roboto"/>
              </a:rPr>
              <a:t> </a:t>
            </a:r>
            <a:r>
              <a:rPr lang="en-US" altLang="en-US" sz="1400" b="1" i="1" u="sng" dirty="0" err="1">
                <a:latin typeface="Roboto"/>
              </a:rPr>
              <a:t>berkepadatan</a:t>
            </a:r>
            <a:r>
              <a:rPr lang="en-US" altLang="en-US" sz="1400" b="1" i="1" u="sng" dirty="0">
                <a:latin typeface="Roboto"/>
              </a:rPr>
              <a:t> </a:t>
            </a:r>
            <a:r>
              <a:rPr lang="en-US" altLang="en-US" sz="1400" b="1" i="1" u="sng" dirty="0" err="1">
                <a:latin typeface="Roboto"/>
              </a:rPr>
              <a:t>independen</a:t>
            </a:r>
            <a:r>
              <a:rPr lang="en-US" altLang="en-US" sz="1400" b="1" i="1" u="sng" dirty="0">
                <a:latin typeface="Roboto"/>
              </a:rPr>
              <a:t> (</a:t>
            </a:r>
            <a:r>
              <a:rPr lang="en-US" altLang="en-US" sz="1400" b="1" i="1" u="sng" dirty="0" err="1">
                <a:latin typeface="Roboto"/>
              </a:rPr>
              <a:t>dp</a:t>
            </a:r>
            <a:r>
              <a:rPr lang="en-US" altLang="en-US" sz="1400" b="1" i="1" u="sng" dirty="0">
                <a:latin typeface="Roboto"/>
              </a:rPr>
              <a:t>)</a:t>
            </a:r>
            <a:endParaRPr lang="en-US" altLang="en-US" sz="1400" b="1" u="sng" dirty="0">
              <a:latin typeface="Roboto"/>
            </a:endParaRPr>
          </a:p>
          <a:p>
            <a:pPr marL="457200" lvl="1" indent="-457200" defTabSz="914400" eaLnBrk="0" fontAlgn="base" hangingPunct="0">
              <a:spcBef>
                <a:spcPct val="0"/>
              </a:spcBef>
              <a:spcAft>
                <a:spcPct val="0"/>
              </a:spcAft>
              <a:buClrTx/>
              <a:buNone/>
            </a:pPr>
            <a:endParaRPr lang="en-US" altLang="en-US" sz="1400" dirty="0">
              <a:latin typeface="Roboto"/>
            </a:endParaRPr>
          </a:p>
          <a:p>
            <a:pPr marL="457200" lvl="1" indent="-457200" defTabSz="914400" eaLnBrk="0" fontAlgn="base" hangingPunct="0">
              <a:spcBef>
                <a:spcPct val="0"/>
              </a:spcBef>
              <a:spcAft>
                <a:spcPct val="0"/>
              </a:spcAft>
              <a:buClrTx/>
              <a:buNone/>
            </a:pPr>
            <a:r>
              <a:rPr lang="en-US" altLang="en-US" sz="1400" b="1" dirty="0">
                <a:latin typeface="Roboto"/>
              </a:rPr>
              <a:t>          </a:t>
            </a:r>
            <a:r>
              <a:rPr lang="en-US" altLang="en-US" sz="1400" dirty="0" err="1">
                <a:latin typeface="Roboto"/>
              </a:rPr>
              <a:t>Satuan</a:t>
            </a:r>
            <a:r>
              <a:rPr lang="en-US" altLang="en-US" sz="1400" dirty="0">
                <a:latin typeface="Roboto"/>
              </a:rPr>
              <a:t> </a:t>
            </a:r>
            <a:r>
              <a:rPr lang="en-US" altLang="en-US" sz="1400" dirty="0" err="1">
                <a:latin typeface="Roboto"/>
              </a:rPr>
              <a:t>piksel</a:t>
            </a:r>
            <a:r>
              <a:rPr lang="en-US" altLang="en-US" sz="1400" dirty="0">
                <a:latin typeface="Roboto"/>
              </a:rPr>
              <a:t> virtual yang </a:t>
            </a:r>
            <a:r>
              <a:rPr lang="en-US" altLang="en-US" sz="1400" dirty="0" err="1">
                <a:latin typeface="Roboto"/>
              </a:rPr>
              <a:t>harus</a:t>
            </a:r>
            <a:r>
              <a:rPr lang="en-US" altLang="en-US" sz="1400" dirty="0">
                <a:latin typeface="Roboto"/>
              </a:rPr>
              <a:t> Anda </a:t>
            </a:r>
            <a:r>
              <a:rPr lang="en-US" altLang="en-US" sz="1400" dirty="0" err="1">
                <a:latin typeface="Roboto"/>
              </a:rPr>
              <a:t>gunakan</a:t>
            </a:r>
            <a:r>
              <a:rPr lang="en-US" altLang="en-US" sz="1400" dirty="0">
                <a:latin typeface="Roboto"/>
              </a:rPr>
              <a:t> </a:t>
            </a:r>
            <a:r>
              <a:rPr lang="en-US" altLang="en-US" sz="1400" dirty="0" err="1">
                <a:latin typeface="Roboto"/>
              </a:rPr>
              <a:t>saat</a:t>
            </a:r>
            <a:r>
              <a:rPr lang="en-US" altLang="en-US" sz="1400" dirty="0">
                <a:latin typeface="Roboto"/>
              </a:rPr>
              <a:t> </a:t>
            </a:r>
            <a:r>
              <a:rPr lang="en-US" altLang="en-US" sz="1400" dirty="0" err="1">
                <a:latin typeface="Roboto"/>
              </a:rPr>
              <a:t>mendefinisikan</a:t>
            </a:r>
            <a:r>
              <a:rPr lang="en-US" altLang="en-US" sz="1400" dirty="0">
                <a:latin typeface="Roboto"/>
              </a:rPr>
              <a:t> layout UI, </a:t>
            </a:r>
            <a:r>
              <a:rPr lang="en-US" altLang="en-US" sz="1400" dirty="0" err="1">
                <a:latin typeface="Roboto"/>
              </a:rPr>
              <a:t>untuk</a:t>
            </a:r>
            <a:r>
              <a:rPr lang="en-US" altLang="en-US" sz="1400" dirty="0">
                <a:latin typeface="Roboto"/>
              </a:rPr>
              <a:t> </a:t>
            </a:r>
            <a:r>
              <a:rPr lang="en-US" altLang="en-US" sz="1400" dirty="0" err="1">
                <a:latin typeface="Roboto"/>
              </a:rPr>
              <a:t>menyatakan</a:t>
            </a:r>
            <a:r>
              <a:rPr lang="en-US" altLang="en-US" sz="1400" dirty="0">
                <a:latin typeface="Roboto"/>
              </a:rPr>
              <a:t> </a:t>
            </a:r>
            <a:r>
              <a:rPr lang="en-US" altLang="en-US" sz="1400" dirty="0" err="1">
                <a:latin typeface="Roboto"/>
              </a:rPr>
              <a:t>dimensi</a:t>
            </a:r>
            <a:r>
              <a:rPr lang="en-US" altLang="en-US" sz="1400" dirty="0">
                <a:latin typeface="Roboto"/>
              </a:rPr>
              <a:t> layout </a:t>
            </a:r>
            <a:r>
              <a:rPr lang="en-US" altLang="en-US" sz="1400" dirty="0" err="1">
                <a:latin typeface="Roboto"/>
              </a:rPr>
              <a:t>atau</a:t>
            </a:r>
            <a:r>
              <a:rPr lang="en-US" altLang="en-US" sz="1400" dirty="0">
                <a:latin typeface="Roboto"/>
              </a:rPr>
              <a:t> </a:t>
            </a:r>
            <a:r>
              <a:rPr lang="en-US" altLang="en-US" sz="1400" dirty="0" err="1">
                <a:latin typeface="Roboto"/>
              </a:rPr>
              <a:t>posisi</a:t>
            </a:r>
            <a:r>
              <a:rPr lang="en-US" altLang="en-US" sz="1400" dirty="0">
                <a:latin typeface="Roboto"/>
              </a:rPr>
              <a:t> </a:t>
            </a:r>
            <a:r>
              <a:rPr lang="en-US" altLang="en-US" sz="1400" dirty="0" err="1">
                <a:latin typeface="Roboto"/>
              </a:rPr>
              <a:t>dengan</a:t>
            </a:r>
            <a:r>
              <a:rPr lang="en-US" altLang="en-US" sz="1400" dirty="0">
                <a:latin typeface="Roboto"/>
              </a:rPr>
              <a:t> </a:t>
            </a:r>
            <a:r>
              <a:rPr lang="en-US" altLang="en-US" sz="1400" dirty="0" err="1">
                <a:latin typeface="Roboto"/>
              </a:rPr>
              <a:t>cara</a:t>
            </a:r>
            <a:r>
              <a:rPr lang="en-US" altLang="en-US" sz="1400" dirty="0">
                <a:latin typeface="Roboto"/>
              </a:rPr>
              <a:t> yang </a:t>
            </a:r>
            <a:r>
              <a:rPr lang="en-US" altLang="en-US" sz="1400" dirty="0" err="1">
                <a:latin typeface="Roboto"/>
              </a:rPr>
              <a:t>tidak</a:t>
            </a:r>
            <a:r>
              <a:rPr lang="en-US" altLang="en-US" sz="1400" dirty="0">
                <a:latin typeface="Roboto"/>
              </a:rPr>
              <a:t> </a:t>
            </a:r>
            <a:r>
              <a:rPr lang="en-US" altLang="en-US" sz="1400" dirty="0" err="1">
                <a:latin typeface="Roboto"/>
              </a:rPr>
              <a:t>bergantung</a:t>
            </a:r>
            <a:r>
              <a:rPr lang="en-US" altLang="en-US" sz="1400" dirty="0">
                <a:latin typeface="Roboto"/>
              </a:rPr>
              <a:t> pada </a:t>
            </a:r>
            <a:r>
              <a:rPr lang="en-US" altLang="en-US" sz="1400" dirty="0" err="1">
                <a:latin typeface="Roboto"/>
              </a:rPr>
              <a:t>kepadatan</a:t>
            </a:r>
            <a:r>
              <a:rPr lang="en-US" altLang="en-US" sz="1400" dirty="0">
                <a:latin typeface="Roboto"/>
              </a:rPr>
              <a:t>.</a:t>
            </a:r>
          </a:p>
          <a:p>
            <a:pPr marL="457200" lvl="1" indent="-457200" defTabSz="914400" eaLnBrk="0" fontAlgn="base" hangingPunct="0">
              <a:spcBef>
                <a:spcPct val="0"/>
              </a:spcBef>
              <a:spcAft>
                <a:spcPct val="0"/>
              </a:spcAft>
              <a:buClrTx/>
              <a:buNone/>
            </a:pPr>
            <a:r>
              <a:rPr lang="en-US" altLang="en-US" sz="1400" dirty="0">
                <a:latin typeface="Roboto"/>
              </a:rPr>
              <a:t>         </a:t>
            </a:r>
            <a:r>
              <a:rPr lang="en-US" altLang="en-US" sz="1400" dirty="0" err="1">
                <a:latin typeface="Roboto"/>
              </a:rPr>
              <a:t>Piksel</a:t>
            </a:r>
            <a:r>
              <a:rPr lang="en-US" altLang="en-US" sz="1400" dirty="0">
                <a:latin typeface="Roboto"/>
              </a:rPr>
              <a:t> </a:t>
            </a:r>
            <a:r>
              <a:rPr lang="en-US" altLang="en-US" sz="1400" dirty="0" err="1">
                <a:latin typeface="Roboto"/>
              </a:rPr>
              <a:t>berkepadatan</a:t>
            </a:r>
            <a:r>
              <a:rPr lang="en-US" altLang="en-US" sz="1400" dirty="0">
                <a:latin typeface="Roboto"/>
              </a:rPr>
              <a:t> </a:t>
            </a:r>
            <a:r>
              <a:rPr lang="en-US" altLang="en-US" sz="1400" dirty="0" err="1">
                <a:latin typeface="Roboto"/>
              </a:rPr>
              <a:t>independen</a:t>
            </a:r>
            <a:r>
              <a:rPr lang="en-US" altLang="en-US" sz="1400" dirty="0">
                <a:latin typeface="Roboto"/>
              </a:rPr>
              <a:t> </a:t>
            </a:r>
            <a:r>
              <a:rPr lang="en-US" altLang="en-US" sz="1400" dirty="0" err="1">
                <a:latin typeface="Roboto"/>
              </a:rPr>
              <a:t>sama</a:t>
            </a:r>
            <a:r>
              <a:rPr lang="en-US" altLang="en-US" sz="1400" dirty="0">
                <a:latin typeface="Roboto"/>
              </a:rPr>
              <a:t> </a:t>
            </a:r>
            <a:r>
              <a:rPr lang="en-US" altLang="en-US" sz="1400" dirty="0" err="1">
                <a:latin typeface="Roboto"/>
              </a:rPr>
              <a:t>dengan</a:t>
            </a:r>
            <a:r>
              <a:rPr lang="en-US" altLang="en-US" sz="1400" dirty="0">
                <a:latin typeface="Roboto"/>
              </a:rPr>
              <a:t> </a:t>
            </a:r>
            <a:r>
              <a:rPr lang="en-US" altLang="en-US" sz="1400" dirty="0" err="1">
                <a:latin typeface="Roboto"/>
              </a:rPr>
              <a:t>satu</a:t>
            </a:r>
            <a:r>
              <a:rPr lang="en-US" altLang="en-US" sz="1400" dirty="0">
                <a:latin typeface="Roboto"/>
              </a:rPr>
              <a:t> </a:t>
            </a:r>
            <a:r>
              <a:rPr lang="en-US" altLang="en-US" sz="1400" dirty="0" err="1">
                <a:latin typeface="Roboto"/>
              </a:rPr>
              <a:t>piksel</a:t>
            </a:r>
            <a:r>
              <a:rPr lang="en-US" altLang="en-US" sz="1400" dirty="0">
                <a:latin typeface="Roboto"/>
              </a:rPr>
              <a:t> </a:t>
            </a:r>
            <a:r>
              <a:rPr lang="en-US" altLang="en-US" sz="1400" dirty="0" err="1">
                <a:latin typeface="Roboto"/>
              </a:rPr>
              <a:t>fisik</a:t>
            </a:r>
            <a:r>
              <a:rPr lang="en-US" altLang="en-US" sz="1400" dirty="0">
                <a:latin typeface="Roboto"/>
              </a:rPr>
              <a:t> pada </a:t>
            </a:r>
            <a:r>
              <a:rPr lang="en-US" altLang="en-US" sz="1400" dirty="0" err="1">
                <a:latin typeface="Roboto"/>
              </a:rPr>
              <a:t>layar</a:t>
            </a:r>
            <a:r>
              <a:rPr lang="en-US" altLang="en-US" sz="1400" dirty="0">
                <a:latin typeface="Roboto"/>
              </a:rPr>
              <a:t> 160 dpi, yang </a:t>
            </a:r>
            <a:r>
              <a:rPr lang="en-US" altLang="en-US" sz="1400" dirty="0" err="1">
                <a:latin typeface="Roboto"/>
              </a:rPr>
              <a:t>merupakan</a:t>
            </a:r>
            <a:r>
              <a:rPr lang="en-US" altLang="en-US" sz="1400" dirty="0">
                <a:latin typeface="Roboto"/>
              </a:rPr>
              <a:t> </a:t>
            </a:r>
            <a:r>
              <a:rPr lang="en-US" altLang="en-US" sz="1400" dirty="0" err="1">
                <a:latin typeface="Roboto"/>
              </a:rPr>
              <a:t>kepadatan</a:t>
            </a:r>
            <a:r>
              <a:rPr lang="en-US" altLang="en-US" sz="1400" dirty="0">
                <a:latin typeface="Roboto"/>
              </a:rPr>
              <a:t> </a:t>
            </a:r>
            <a:r>
              <a:rPr lang="en-US" altLang="en-US" sz="1400" dirty="0" err="1">
                <a:latin typeface="Roboto"/>
              </a:rPr>
              <a:t>patokan</a:t>
            </a:r>
            <a:r>
              <a:rPr lang="en-US" altLang="en-US" sz="1400" dirty="0">
                <a:latin typeface="Roboto"/>
              </a:rPr>
              <a:t> yang </a:t>
            </a:r>
            <a:r>
              <a:rPr lang="en-US" altLang="en-US" sz="1400" dirty="0" err="1">
                <a:latin typeface="Roboto"/>
              </a:rPr>
              <a:t>diasumsikan</a:t>
            </a:r>
            <a:r>
              <a:rPr lang="en-US" altLang="en-US" sz="1400" dirty="0">
                <a:latin typeface="Roboto"/>
              </a:rPr>
              <a:t> oleh </a:t>
            </a:r>
            <a:r>
              <a:rPr lang="en-US" altLang="en-US" sz="1400" dirty="0" err="1">
                <a:latin typeface="Roboto"/>
              </a:rPr>
              <a:t>sistem</a:t>
            </a:r>
            <a:r>
              <a:rPr lang="en-US" altLang="en-US" sz="1400" dirty="0">
                <a:latin typeface="Roboto"/>
              </a:rPr>
              <a:t> </a:t>
            </a:r>
            <a:r>
              <a:rPr lang="en-US" altLang="en-US" sz="1400" dirty="0" err="1">
                <a:latin typeface="Roboto"/>
              </a:rPr>
              <a:t>untuk</a:t>
            </a:r>
            <a:r>
              <a:rPr lang="en-US" altLang="en-US" sz="1400" dirty="0">
                <a:latin typeface="Roboto"/>
              </a:rPr>
              <a:t> </a:t>
            </a:r>
            <a:r>
              <a:rPr lang="en-US" altLang="en-US" sz="1400" dirty="0" err="1">
                <a:latin typeface="Roboto"/>
              </a:rPr>
              <a:t>layar</a:t>
            </a:r>
            <a:r>
              <a:rPr lang="en-US" altLang="en-US" sz="1400" dirty="0">
                <a:latin typeface="Roboto"/>
              </a:rPr>
              <a:t> </a:t>
            </a:r>
            <a:r>
              <a:rPr lang="en-US" altLang="en-US" sz="1400" dirty="0" err="1">
                <a:latin typeface="Roboto"/>
              </a:rPr>
              <a:t>kepadatan</a:t>
            </a:r>
            <a:r>
              <a:rPr lang="en-US" altLang="en-US" sz="1400" dirty="0">
                <a:latin typeface="Roboto"/>
              </a:rPr>
              <a:t> "medium". Pada </a:t>
            </a:r>
            <a:r>
              <a:rPr lang="en-US" altLang="en-US" sz="1400" dirty="0" err="1">
                <a:latin typeface="Roboto"/>
              </a:rPr>
              <a:t>waktu</a:t>
            </a:r>
            <a:r>
              <a:rPr lang="en-US" altLang="en-US" sz="1400" dirty="0">
                <a:latin typeface="Roboto"/>
              </a:rPr>
              <a:t> proses, </a:t>
            </a:r>
            <a:r>
              <a:rPr lang="en-US" altLang="en-US" sz="1400" dirty="0" err="1">
                <a:latin typeface="Roboto"/>
              </a:rPr>
              <a:t>sistem</a:t>
            </a:r>
            <a:r>
              <a:rPr lang="en-US" altLang="en-US" sz="1400" dirty="0">
                <a:latin typeface="Roboto"/>
              </a:rPr>
              <a:t> </a:t>
            </a:r>
            <a:r>
              <a:rPr lang="en-US" altLang="en-US" sz="1400" dirty="0" err="1">
                <a:latin typeface="Roboto"/>
              </a:rPr>
              <a:t>secara</a:t>
            </a:r>
            <a:r>
              <a:rPr lang="en-US" altLang="en-US" sz="1400" dirty="0">
                <a:latin typeface="Roboto"/>
              </a:rPr>
              <a:t> </a:t>
            </a:r>
            <a:r>
              <a:rPr lang="en-US" altLang="en-US" sz="1400" dirty="0" err="1">
                <a:latin typeface="Roboto"/>
              </a:rPr>
              <a:t>transparan</a:t>
            </a:r>
            <a:r>
              <a:rPr lang="en-US" altLang="en-US" sz="1400" dirty="0">
                <a:latin typeface="Roboto"/>
              </a:rPr>
              <a:t> </a:t>
            </a:r>
            <a:r>
              <a:rPr lang="en-US" altLang="en-US" sz="1400" dirty="0" err="1">
                <a:latin typeface="Roboto"/>
              </a:rPr>
              <a:t>menangani</a:t>
            </a:r>
            <a:r>
              <a:rPr lang="en-US" altLang="en-US" sz="1400" dirty="0">
                <a:latin typeface="Roboto"/>
              </a:rPr>
              <a:t> </a:t>
            </a:r>
            <a:r>
              <a:rPr lang="en-US" altLang="en-US" sz="1400" dirty="0" err="1">
                <a:latin typeface="Roboto"/>
              </a:rPr>
              <a:t>penskalaan</a:t>
            </a:r>
            <a:r>
              <a:rPr lang="en-US" altLang="en-US" sz="1400" dirty="0">
                <a:latin typeface="Roboto"/>
              </a:rPr>
              <a:t> </a:t>
            </a:r>
            <a:r>
              <a:rPr lang="en-US" altLang="en-US" sz="1400" dirty="0" err="1">
                <a:latin typeface="Roboto"/>
              </a:rPr>
              <a:t>satuan</a:t>
            </a:r>
            <a:r>
              <a:rPr lang="en-US" altLang="en-US" sz="1400" dirty="0">
                <a:latin typeface="Roboto"/>
              </a:rPr>
              <a:t> </a:t>
            </a:r>
            <a:r>
              <a:rPr lang="en-US" altLang="en-US" sz="1400" dirty="0" err="1">
                <a:latin typeface="Roboto"/>
              </a:rPr>
              <a:t>dp</a:t>
            </a:r>
            <a:r>
              <a:rPr lang="en-US" altLang="en-US" sz="1400" dirty="0">
                <a:latin typeface="Roboto"/>
              </a:rPr>
              <a:t>, </a:t>
            </a:r>
            <a:r>
              <a:rPr lang="en-US" altLang="en-US" sz="1400" dirty="0" err="1">
                <a:latin typeface="Roboto"/>
              </a:rPr>
              <a:t>bila</a:t>
            </a:r>
            <a:r>
              <a:rPr lang="en-US" altLang="en-US" sz="1400" dirty="0">
                <a:latin typeface="Roboto"/>
              </a:rPr>
              <a:t> </a:t>
            </a:r>
            <a:r>
              <a:rPr lang="en-US" altLang="en-US" sz="1400" dirty="0" err="1">
                <a:latin typeface="Roboto"/>
              </a:rPr>
              <a:t>diperlukan</a:t>
            </a:r>
            <a:r>
              <a:rPr lang="en-US" altLang="en-US" sz="1400" dirty="0">
                <a:latin typeface="Roboto"/>
              </a:rPr>
              <a:t>, </a:t>
            </a:r>
            <a:r>
              <a:rPr lang="en-US" altLang="en-US" sz="1400" dirty="0" err="1">
                <a:latin typeface="Roboto"/>
              </a:rPr>
              <a:t>berdasarkan</a:t>
            </a:r>
            <a:r>
              <a:rPr lang="en-US" altLang="en-US" sz="1400" dirty="0">
                <a:latin typeface="Roboto"/>
              </a:rPr>
              <a:t> </a:t>
            </a:r>
            <a:r>
              <a:rPr lang="en-US" altLang="en-US" sz="1400" dirty="0" err="1">
                <a:latin typeface="Roboto"/>
              </a:rPr>
              <a:t>kepadatan</a:t>
            </a:r>
            <a:r>
              <a:rPr lang="en-US" altLang="en-US" sz="1400" dirty="0">
                <a:latin typeface="Roboto"/>
              </a:rPr>
              <a:t> </a:t>
            </a:r>
            <a:r>
              <a:rPr lang="en-US" altLang="en-US" sz="1400" dirty="0" err="1">
                <a:latin typeface="Roboto"/>
              </a:rPr>
              <a:t>sesungguhnya</a:t>
            </a:r>
            <a:r>
              <a:rPr lang="en-US" altLang="en-US" sz="1400" dirty="0">
                <a:latin typeface="Roboto"/>
              </a:rPr>
              <a:t> </a:t>
            </a:r>
            <a:r>
              <a:rPr lang="en-US" altLang="en-US" sz="1400" dirty="0" err="1">
                <a:latin typeface="Roboto"/>
              </a:rPr>
              <a:t>dari</a:t>
            </a:r>
            <a:r>
              <a:rPr lang="en-US" altLang="en-US" sz="1400" dirty="0">
                <a:latin typeface="Roboto"/>
              </a:rPr>
              <a:t> </a:t>
            </a:r>
            <a:r>
              <a:rPr lang="en-US" altLang="en-US" sz="1400" dirty="0" err="1">
                <a:latin typeface="Roboto"/>
              </a:rPr>
              <a:t>layar</a:t>
            </a:r>
            <a:r>
              <a:rPr lang="en-US" altLang="en-US" sz="1400" dirty="0">
                <a:latin typeface="Roboto"/>
              </a:rPr>
              <a:t> yang </a:t>
            </a:r>
            <a:r>
              <a:rPr lang="en-US" altLang="en-US" sz="1400" dirty="0" err="1">
                <a:latin typeface="Roboto"/>
              </a:rPr>
              <a:t>digunakan</a:t>
            </a:r>
            <a:r>
              <a:rPr lang="en-US" altLang="en-US" sz="1400" dirty="0">
                <a:latin typeface="Roboto"/>
              </a:rPr>
              <a:t>.</a:t>
            </a:r>
          </a:p>
          <a:p>
            <a:pPr marL="457200" lvl="1" indent="-457200" defTabSz="914400" eaLnBrk="0" fontAlgn="base" hangingPunct="0">
              <a:spcBef>
                <a:spcPct val="0"/>
              </a:spcBef>
              <a:spcAft>
                <a:spcPct val="0"/>
              </a:spcAft>
              <a:buClrTx/>
              <a:buNone/>
            </a:pPr>
            <a:endParaRPr lang="en-US" altLang="en-US" sz="1400" dirty="0">
              <a:latin typeface="Roboto"/>
            </a:endParaRPr>
          </a:p>
          <a:p>
            <a:pPr marL="457200" lvl="1" indent="-457200" defTabSz="914400" eaLnBrk="0" fontAlgn="base" hangingPunct="0">
              <a:spcBef>
                <a:spcPct val="0"/>
              </a:spcBef>
              <a:spcAft>
                <a:spcPct val="0"/>
              </a:spcAft>
              <a:buClrTx/>
              <a:buNone/>
            </a:pPr>
            <a:endParaRPr lang="en-US" altLang="en-US" sz="1400" dirty="0">
              <a:latin typeface="Roboto"/>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212121"/>
                </a:solidFill>
                <a:effectLst/>
                <a:latin typeface="Roboto"/>
              </a:rPr>
              <a:t>dpi, </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
        <p:nvSpPr>
          <p:cNvPr id="10" name="Title 9">
            <a:extLst>
              <a:ext uri="{FF2B5EF4-FFF2-40B4-BE49-F238E27FC236}">
                <a16:creationId xmlns:a16="http://schemas.microsoft.com/office/drawing/2014/main" id="{7BE5998F-2084-46E7-BC53-ACE1DAACCD39}"/>
              </a:ext>
            </a:extLst>
          </p:cNvPr>
          <p:cNvSpPr>
            <a:spLocks noGrp="1"/>
          </p:cNvSpPr>
          <p:nvPr>
            <p:ph type="title"/>
          </p:nvPr>
        </p:nvSpPr>
        <p:spPr>
          <a:xfrm>
            <a:off x="906252" y="122336"/>
            <a:ext cx="10571998" cy="767328"/>
          </a:xfrm>
        </p:spPr>
        <p:txBody>
          <a:bodyPr/>
          <a:lstStyle/>
          <a:p>
            <a:pPr algn="ctr"/>
            <a:r>
              <a:rPr lang="en-US" dirty="0"/>
              <a:t>Multi </a:t>
            </a:r>
            <a:r>
              <a:rPr lang="en-US" dirty="0" err="1"/>
              <a:t>Ukuran</a:t>
            </a:r>
            <a:r>
              <a:rPr lang="en-US" dirty="0"/>
              <a:t> </a:t>
            </a:r>
            <a:r>
              <a:rPr lang="en-US" dirty="0" err="1"/>
              <a:t>Layar</a:t>
            </a:r>
            <a:endParaRPr lang="en-US" dirty="0"/>
          </a:p>
        </p:txBody>
      </p:sp>
    </p:spTree>
    <p:extLst>
      <p:ext uri="{BB962C8B-B14F-4D97-AF65-F5344CB8AC3E}">
        <p14:creationId xmlns:p14="http://schemas.microsoft.com/office/powerpoint/2010/main" val="5718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27D95-1BBD-464B-9DD4-CC085A7D6E7C}"/>
              </a:ext>
            </a:extLst>
          </p:cNvPr>
          <p:cNvSpPr>
            <a:spLocks noGrp="1"/>
          </p:cNvSpPr>
          <p:nvPr>
            <p:ph type="title"/>
          </p:nvPr>
        </p:nvSpPr>
        <p:spPr>
          <a:xfrm>
            <a:off x="810000" y="447188"/>
            <a:ext cx="10571998" cy="970450"/>
          </a:xfrm>
        </p:spPr>
        <p:txBody>
          <a:bodyPr/>
          <a:lstStyle/>
          <a:p>
            <a:pPr algn="ctr"/>
            <a:r>
              <a:rPr lang="en-US" dirty="0"/>
              <a:t>Multi </a:t>
            </a:r>
            <a:r>
              <a:rPr lang="en-US" dirty="0" err="1"/>
              <a:t>Ukuran</a:t>
            </a:r>
            <a:r>
              <a:rPr lang="en-US" dirty="0"/>
              <a:t> </a:t>
            </a:r>
            <a:r>
              <a:rPr lang="en-US" dirty="0" err="1"/>
              <a:t>Layar</a:t>
            </a:r>
            <a:endParaRPr lang="en-US" dirty="0"/>
          </a:p>
        </p:txBody>
      </p:sp>
      <p:sp>
        <p:nvSpPr>
          <p:cNvPr id="3" name="Content Placeholder 2">
            <a:extLst>
              <a:ext uri="{FF2B5EF4-FFF2-40B4-BE49-F238E27FC236}">
                <a16:creationId xmlns:a16="http://schemas.microsoft.com/office/drawing/2014/main" id="{14C52CFC-A46A-4803-9CC5-789D09038A6C}"/>
              </a:ext>
            </a:extLst>
          </p:cNvPr>
          <p:cNvSpPr>
            <a:spLocks noGrp="1"/>
          </p:cNvSpPr>
          <p:nvPr>
            <p:ph idx="1"/>
          </p:nvPr>
        </p:nvSpPr>
        <p:spPr/>
        <p:txBody>
          <a:bodyPr>
            <a:normAutofit/>
          </a:bodyPr>
          <a:lstStyle/>
          <a:p>
            <a:pPr marL="0" indent="0">
              <a:buNone/>
            </a:pPr>
            <a:r>
              <a:rPr lang="en-US" b="1" u="sng" dirty="0" err="1"/>
              <a:t>Ragam</a:t>
            </a:r>
            <a:r>
              <a:rPr lang="en-US" b="1" u="sng" dirty="0"/>
              <a:t> </a:t>
            </a:r>
            <a:r>
              <a:rPr lang="en-US" b="1" u="sng" dirty="0" err="1"/>
              <a:t>layar</a:t>
            </a:r>
            <a:r>
              <a:rPr lang="en-US" b="1" u="sng" dirty="0"/>
              <a:t> yang </a:t>
            </a:r>
            <a:r>
              <a:rPr lang="en-US" b="1" u="sng" dirty="0" err="1"/>
              <a:t>didukung</a:t>
            </a:r>
            <a:endParaRPr lang="en-US" b="1" u="sng" dirty="0"/>
          </a:p>
          <a:p>
            <a:r>
              <a:rPr lang="en-US" dirty="0"/>
              <a:t>Ada </a:t>
            </a:r>
            <a:r>
              <a:rPr lang="en-US" dirty="0" err="1"/>
              <a:t>empat</a:t>
            </a:r>
            <a:r>
              <a:rPr lang="en-US" dirty="0"/>
              <a:t> </a:t>
            </a:r>
            <a:r>
              <a:rPr lang="en-US" b="1" dirty="0" err="1"/>
              <a:t>ukuran</a:t>
            </a:r>
            <a:r>
              <a:rPr lang="en-US" dirty="0"/>
              <a:t> </a:t>
            </a:r>
            <a:r>
              <a:rPr lang="en-US" dirty="0" err="1"/>
              <a:t>umum</a:t>
            </a:r>
            <a:r>
              <a:rPr lang="en-US" dirty="0"/>
              <a:t>: </a:t>
            </a:r>
            <a:r>
              <a:rPr lang="en-US" i="1" dirty="0" err="1"/>
              <a:t>kecil</a:t>
            </a:r>
            <a:r>
              <a:rPr lang="en-US" dirty="0"/>
              <a:t>, </a:t>
            </a:r>
            <a:r>
              <a:rPr lang="en-US" i="1" dirty="0"/>
              <a:t>normal</a:t>
            </a:r>
            <a:r>
              <a:rPr lang="en-US" dirty="0"/>
              <a:t>, </a:t>
            </a:r>
            <a:r>
              <a:rPr lang="en-US" i="1" dirty="0" err="1"/>
              <a:t>besar</a:t>
            </a:r>
            <a:r>
              <a:rPr lang="en-US" dirty="0"/>
              <a:t>, dan </a:t>
            </a:r>
            <a:r>
              <a:rPr lang="en-US" i="1" dirty="0" err="1"/>
              <a:t>ekstra</a:t>
            </a:r>
            <a:r>
              <a:rPr lang="en-US" i="1" dirty="0"/>
              <a:t> </a:t>
            </a:r>
            <a:r>
              <a:rPr lang="en-US" i="1" dirty="0" err="1"/>
              <a:t>besar</a:t>
            </a:r>
            <a:endParaRPr lang="en-US" i="1" dirty="0"/>
          </a:p>
          <a:p>
            <a:r>
              <a:rPr lang="en-US" dirty="0"/>
              <a:t>Ada </a:t>
            </a:r>
            <a:r>
              <a:rPr lang="en-US" dirty="0" err="1"/>
              <a:t>enam</a:t>
            </a:r>
            <a:r>
              <a:rPr lang="en-US" dirty="0"/>
              <a:t> </a:t>
            </a:r>
            <a:r>
              <a:rPr lang="en-US" b="1" dirty="0" err="1"/>
              <a:t>kepadatan</a:t>
            </a:r>
            <a:r>
              <a:rPr lang="en-US" dirty="0"/>
              <a:t> </a:t>
            </a:r>
            <a:r>
              <a:rPr lang="en-US" dirty="0" err="1"/>
              <a:t>umum:</a:t>
            </a:r>
            <a:r>
              <a:rPr lang="en-US" i="1" dirty="0" err="1"/>
              <a:t>ldpi</a:t>
            </a:r>
            <a:r>
              <a:rPr lang="en-US" dirty="0"/>
              <a:t> (</a:t>
            </a:r>
            <a:r>
              <a:rPr lang="en-US" dirty="0" err="1"/>
              <a:t>rendah</a:t>
            </a:r>
            <a:r>
              <a:rPr lang="en-US" dirty="0"/>
              <a:t>) ~120 dpi</a:t>
            </a:r>
          </a:p>
          <a:p>
            <a:pPr lvl="1">
              <a:buFont typeface="+mj-lt"/>
              <a:buAutoNum type="arabicPeriod"/>
            </a:pPr>
            <a:r>
              <a:rPr lang="en-US" i="1" dirty="0" err="1"/>
              <a:t>mdpi</a:t>
            </a:r>
            <a:r>
              <a:rPr lang="en-US" dirty="0"/>
              <a:t> (medium) ~160 dpi</a:t>
            </a:r>
          </a:p>
          <a:p>
            <a:pPr lvl="1">
              <a:buFont typeface="+mj-lt"/>
              <a:buAutoNum type="arabicPeriod"/>
            </a:pPr>
            <a:r>
              <a:rPr lang="en-US" i="1" dirty="0" err="1"/>
              <a:t>hdpi</a:t>
            </a:r>
            <a:r>
              <a:rPr lang="en-US" dirty="0"/>
              <a:t> (</a:t>
            </a:r>
            <a:r>
              <a:rPr lang="en-US" dirty="0" err="1"/>
              <a:t>tinggi</a:t>
            </a:r>
            <a:r>
              <a:rPr lang="en-US" dirty="0"/>
              <a:t>) ~240 dpi</a:t>
            </a:r>
          </a:p>
          <a:p>
            <a:pPr lvl="1">
              <a:buFont typeface="+mj-lt"/>
              <a:buAutoNum type="arabicPeriod"/>
            </a:pPr>
            <a:r>
              <a:rPr lang="en-US" i="1" dirty="0" err="1"/>
              <a:t>xhdpi</a:t>
            </a:r>
            <a:r>
              <a:rPr lang="en-US" dirty="0"/>
              <a:t> (</a:t>
            </a:r>
            <a:r>
              <a:rPr lang="en-US" dirty="0" err="1"/>
              <a:t>ekstra-tinggi</a:t>
            </a:r>
            <a:r>
              <a:rPr lang="en-US" dirty="0"/>
              <a:t>) ~320 dpi</a:t>
            </a:r>
          </a:p>
          <a:p>
            <a:pPr lvl="1">
              <a:buFont typeface="+mj-lt"/>
              <a:buAutoNum type="arabicPeriod"/>
            </a:pPr>
            <a:r>
              <a:rPr lang="en-US" i="1" dirty="0" err="1"/>
              <a:t>xxhdpi</a:t>
            </a:r>
            <a:r>
              <a:rPr lang="en-US" dirty="0"/>
              <a:t> (</a:t>
            </a:r>
            <a:r>
              <a:rPr lang="en-US" dirty="0" err="1"/>
              <a:t>ekstra-ekstra-tinggi</a:t>
            </a:r>
            <a:r>
              <a:rPr lang="en-US" dirty="0"/>
              <a:t>) ~480 dpi</a:t>
            </a:r>
          </a:p>
          <a:p>
            <a:pPr lvl="1">
              <a:buFont typeface="+mj-lt"/>
              <a:buAutoNum type="arabicPeriod"/>
            </a:pPr>
            <a:r>
              <a:rPr lang="en-US" i="1" dirty="0" err="1"/>
              <a:t>xxxhdpi</a:t>
            </a:r>
            <a:r>
              <a:rPr lang="en-US" dirty="0"/>
              <a:t> (</a:t>
            </a:r>
            <a:r>
              <a:rPr lang="en-US" dirty="0" err="1"/>
              <a:t>ekstra-ekstra-ekstra-tinggi</a:t>
            </a:r>
            <a:r>
              <a:rPr lang="en-US" dirty="0"/>
              <a:t>) ~640 dpi</a:t>
            </a:r>
          </a:p>
          <a:p>
            <a:endParaRPr lang="en-US" b="1" u="sng" dirty="0"/>
          </a:p>
          <a:p>
            <a:endParaRPr lang="en-US" dirty="0"/>
          </a:p>
        </p:txBody>
      </p:sp>
    </p:spTree>
    <p:extLst>
      <p:ext uri="{BB962C8B-B14F-4D97-AF65-F5344CB8AC3E}">
        <p14:creationId xmlns:p14="http://schemas.microsoft.com/office/powerpoint/2010/main" val="17857259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158</TotalTime>
  <Words>813</Words>
  <Application>Microsoft Office PowerPoint</Application>
  <PresentationFormat>Widescreen</PresentationFormat>
  <Paragraphs>106</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Century Gothic</vt:lpstr>
      <vt:lpstr>Roboto</vt:lpstr>
      <vt:lpstr>Wingdings 2</vt:lpstr>
      <vt:lpstr>Quotable</vt:lpstr>
      <vt:lpstr>     </vt:lpstr>
      <vt:lpstr>PowerPoint Presentation</vt:lpstr>
      <vt:lpstr>Multi Bahasa </vt:lpstr>
      <vt:lpstr>PowerPoint Presentation</vt:lpstr>
      <vt:lpstr>PowerPoint Presentation</vt:lpstr>
      <vt:lpstr>PowerPoint Presentation</vt:lpstr>
      <vt:lpstr>Multi Ukuran Layar</vt:lpstr>
      <vt:lpstr>Multi Ukuran Layar</vt:lpstr>
      <vt:lpstr>Multi Ukuran Layar</vt:lpstr>
      <vt:lpstr>Multi Ukuran Layar</vt:lpstr>
      <vt:lpstr>PowerPoint Presentation</vt:lpstr>
      <vt:lpstr>PowerPoint Presentation</vt:lpstr>
      <vt:lpstr>Multi Ukuran Layar</vt:lpstr>
      <vt:lpstr>Multi Ukuran Layar</vt:lpstr>
      <vt:lpstr>PowerPoint Presentation</vt:lpstr>
      <vt:lpstr>Desain responsif</vt:lpstr>
      <vt:lpstr>PowerPoint Presentation</vt:lpstr>
      <vt:lpstr>Daftar pusaka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dc:creator>
  <cp:lastModifiedBy>u</cp:lastModifiedBy>
  <cp:revision>19</cp:revision>
  <dcterms:created xsi:type="dcterms:W3CDTF">2018-10-09T06:34:10Z</dcterms:created>
  <dcterms:modified xsi:type="dcterms:W3CDTF">2018-10-10T08:29:03Z</dcterms:modified>
</cp:coreProperties>
</file>