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1" r:id="rId5"/>
    <p:sldId id="275" r:id="rId6"/>
    <p:sldId id="276"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E00"/>
    <a:srgbClr val="DE7400"/>
    <a:srgbClr val="4E863A"/>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0" d="100"/>
          <a:sy n="80" d="100"/>
        </p:scale>
        <p:origin x="11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5B8DFF-3B96-41A0-9B28-6E55A2E48E01}" type="datetimeFigureOut">
              <a:rPr lang="en-US" smtClean="0"/>
              <a:t>7/23/2018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DAC6CA-E053-4EC7-B801-A64BBB9841B3}" type="slidenum">
              <a:rPr lang="en-US" smtClean="0"/>
              <a:t>‹#›</a:t>
            </a:fld>
            <a:endParaRPr lang="en-US"/>
          </a:p>
        </p:txBody>
      </p:sp>
    </p:spTree>
    <p:extLst>
      <p:ext uri="{BB962C8B-B14F-4D97-AF65-F5344CB8AC3E}">
        <p14:creationId xmlns:p14="http://schemas.microsoft.com/office/powerpoint/2010/main" val="293271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ree-power-point-templates.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800" y="4648200"/>
            <a:ext cx="6223000" cy="1066800"/>
          </a:xfrm>
        </p:spPr>
        <p:txBody>
          <a:bodyPr>
            <a:noAutofit/>
          </a:bodyPr>
          <a:lstStyle>
            <a:lvl1pPr algn="ctr">
              <a:defRPr sz="4800" baseline="0">
                <a:solidFill>
                  <a:schemeClr val="bg1"/>
                </a:solidFill>
              </a:defRPr>
            </a:lvl1pPr>
          </a:lstStyle>
          <a:p>
            <a:r>
              <a:rPr lang="en-US" dirty="0" smtClean="0"/>
              <a:t>Your Master Title</a:t>
            </a:r>
            <a:endParaRPr lang="en-US" dirty="0"/>
          </a:p>
        </p:txBody>
      </p:sp>
      <p:sp>
        <p:nvSpPr>
          <p:cNvPr id="3" name="Subtitle 2"/>
          <p:cNvSpPr>
            <a:spLocks noGrp="1"/>
          </p:cNvSpPr>
          <p:nvPr>
            <p:ph type="subTitle" idx="1"/>
          </p:nvPr>
        </p:nvSpPr>
        <p:spPr>
          <a:xfrm>
            <a:off x="685800" y="5715000"/>
            <a:ext cx="4953000" cy="533400"/>
          </a:xfrm>
        </p:spPr>
        <p:txBody>
          <a:bodyPr>
            <a:normAutofit/>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53200" cy="1143000"/>
          </a:xfrm>
        </p:spPr>
        <p:txBody>
          <a:bodyPr/>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pic>
        <p:nvPicPr>
          <p:cNvPr id="7" name="Picture 6" descr="E:\websites\free-power-point-templates\2012\logos.png">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1498455" y="3101616"/>
            <a:ext cx="1951712"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48130"/>
            <a:ext cx="6553200" cy="114300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443835"/>
            <a:ext cx="8229600" cy="452596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
        <p:nvSpPr>
          <p:cNvPr id="7" name="Title 1"/>
          <p:cNvSpPr>
            <a:spLocks noGrp="1"/>
          </p:cNvSpPr>
          <p:nvPr>
            <p:ph type="title"/>
          </p:nvPr>
        </p:nvSpPr>
        <p:spPr>
          <a:xfrm>
            <a:off x="1066800" y="148130"/>
            <a:ext cx="7848599" cy="114300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1066800" y="1443835"/>
            <a:ext cx="7840118" cy="526176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157787"/>
            <a:ext cx="6324600" cy="1166813"/>
          </a:xfrm>
        </p:spPr>
        <p:txBody>
          <a:bodyPr anchor="t"/>
          <a:lstStyle>
            <a:lvl1pPr algn="ctr">
              <a:defRPr sz="4000" b="1"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0" y="4572000"/>
            <a:ext cx="6324600" cy="585787"/>
          </a:xfrm>
        </p:spPr>
        <p:txBody>
          <a:bodyPr anchor="b"/>
          <a:lstStyle>
            <a:lvl1pPr marL="0" indent="0" algn="ct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47800"/>
            <a:ext cx="4038600" cy="4876800"/>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47800"/>
            <a:ext cx="4038600" cy="4876800"/>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8130"/>
            <a:ext cx="6629400" cy="114300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24000"/>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53862"/>
            <a:ext cx="4040188" cy="379858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24000"/>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53862"/>
            <a:ext cx="4041775" cy="379858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endParaRPr lang="en-US"/>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53200" cy="1143000"/>
          </a:xfrm>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3" name="Footer Placeholder 2"/>
          <p:cNvSpPr>
            <a:spLocks noGrp="1"/>
          </p:cNvSpPr>
          <p:nvPr>
            <p:ph type="ftr" sz="quarter" idx="11"/>
          </p:nvPr>
        </p:nvSpPr>
        <p:spPr/>
        <p:txBody>
          <a:bodyPr/>
          <a:lstStyle>
            <a:lvl1pPr>
              <a:defRPr>
                <a:solidFill>
                  <a:schemeClr val="bg1"/>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7/23/2018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65532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53074F12-AA26-4AC8-9962-C36BB8F32554}" type="datetimeFigureOut">
              <a:rPr lang="en-US" smtClean="0"/>
              <a:pPr/>
              <a:t>7/23/2018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spcBef>
          <a:spcPct val="0"/>
        </a:spcBef>
        <a:buNone/>
        <a:defRPr sz="3600" b="1" kern="1200">
          <a:solidFill>
            <a:schemeClr val="bg1"/>
          </a:solidFill>
          <a:effectLst>
            <a:outerShdw blurRad="38100" dist="38100" dir="2700000" algn="tl">
              <a:srgbClr val="000000">
                <a:alpha val="43137"/>
              </a:srgbClr>
            </a:outerShdw>
          </a:effectLst>
          <a:latin typeface="Microsoft New Tai Lue" pitchFamily="34" charset="0"/>
          <a:ea typeface="Microsoft Himalaya" pitchFamily="2" charset="0"/>
          <a:cs typeface="Microsoft New Tai Lue"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bg1"/>
          </a:solidFill>
          <a:latin typeface="Microsoft New Tai Lue" pitchFamily="34" charset="0"/>
          <a:ea typeface="+mn-ea"/>
          <a:cs typeface="Microsoft New Tai Lue" pitchFamily="34" charset="0"/>
        </a:defRPr>
      </a:lvl1pPr>
      <a:lvl2pPr marL="742950" indent="-285750" algn="l" defTabSz="914400" rtl="0" eaLnBrk="1" latinLnBrk="0" hangingPunct="1">
        <a:spcBef>
          <a:spcPct val="20000"/>
        </a:spcBef>
        <a:buFont typeface="Arial" pitchFamily="34" charset="0"/>
        <a:buChar char="–"/>
        <a:defRPr sz="2400" kern="1200">
          <a:solidFill>
            <a:schemeClr val="bg1"/>
          </a:solidFill>
          <a:latin typeface="Microsoft New Tai Lue" pitchFamily="34" charset="0"/>
          <a:ea typeface="+mn-ea"/>
          <a:cs typeface="Microsoft New Tai Lue" pitchFamily="34" charset="0"/>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Microsoft New Tai Lue" pitchFamily="34" charset="0"/>
          <a:ea typeface="+mn-ea"/>
          <a:cs typeface="Microsoft New Tai Lue" pitchFamily="34" charset="0"/>
        </a:defRPr>
      </a:lvl3pPr>
      <a:lvl4pPr marL="1600200" indent="-228600" algn="l" defTabSz="914400" rtl="0" eaLnBrk="1" latinLnBrk="0" hangingPunct="1">
        <a:spcBef>
          <a:spcPct val="20000"/>
        </a:spcBef>
        <a:buFont typeface="Arial" pitchFamily="34" charset="0"/>
        <a:buChar char="–"/>
        <a:defRPr sz="1800" kern="1200">
          <a:solidFill>
            <a:schemeClr val="bg1"/>
          </a:solidFill>
          <a:latin typeface="Microsoft New Tai Lue" pitchFamily="34" charset="0"/>
          <a:ea typeface="+mn-ea"/>
          <a:cs typeface="Microsoft New Tai Lue" pitchFamily="34" charset="0"/>
        </a:defRPr>
      </a:lvl4pPr>
      <a:lvl5pPr marL="2057400" indent="-228600" algn="l" defTabSz="914400" rtl="0" eaLnBrk="1" latinLnBrk="0" hangingPunct="1">
        <a:spcBef>
          <a:spcPct val="20000"/>
        </a:spcBef>
        <a:buFont typeface="Arial" pitchFamily="34" charset="0"/>
        <a:buChar char="»"/>
        <a:defRPr sz="1800" kern="1200">
          <a:solidFill>
            <a:schemeClr val="bg1"/>
          </a:solidFill>
          <a:latin typeface="Microsoft New Tai Lue" pitchFamily="34" charset="0"/>
          <a:ea typeface="+mn-ea"/>
          <a:cs typeface="Microsoft New Tai Lue"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ethanurinasari.wordpress.com/2013/12/27/fuzzy-information-retrieva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3600" dirty="0" smtClean="0"/>
              <a:t>TEMU BALIK INFORMASI</a:t>
            </a:r>
            <a:endParaRPr lang="en-US" sz="3600" dirty="0"/>
          </a:p>
        </p:txBody>
      </p:sp>
      <p:sp>
        <p:nvSpPr>
          <p:cNvPr id="4" name="Title 1"/>
          <p:cNvSpPr txBox="1">
            <a:spLocks/>
          </p:cNvSpPr>
          <p:nvPr/>
        </p:nvSpPr>
        <p:spPr>
          <a:xfrm>
            <a:off x="88900" y="5486400"/>
            <a:ext cx="6223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800" b="1" kern="1200" baseline="0">
                <a:solidFill>
                  <a:schemeClr val="bg1"/>
                </a:solidFill>
                <a:effectLst>
                  <a:outerShdw blurRad="38100" dist="38100" dir="2700000" algn="tl">
                    <a:srgbClr val="000000">
                      <a:alpha val="43137"/>
                    </a:srgbClr>
                  </a:outerShdw>
                </a:effectLst>
                <a:latin typeface="Microsoft New Tai Lue" pitchFamily="34" charset="0"/>
                <a:ea typeface="Microsoft Himalaya" pitchFamily="2" charset="0"/>
                <a:cs typeface="Microsoft New Tai Lue" pitchFamily="34" charset="0"/>
              </a:defRPr>
            </a:lvl1pPr>
          </a:lstStyle>
          <a:p>
            <a:r>
              <a:rPr lang="id-ID" sz="2400" dirty="0" smtClean="0"/>
              <a:t>FUZZY INFORMATION RETRIEVAL</a:t>
            </a:r>
            <a:endParaRPr lang="en-US" sz="2400" dirty="0"/>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Anggota KELOMPOK</a:t>
            </a:r>
            <a:endParaRPr lang="en-US" dirty="0"/>
          </a:p>
        </p:txBody>
      </p:sp>
      <p:sp>
        <p:nvSpPr>
          <p:cNvPr id="3" name="Content Placeholder 2"/>
          <p:cNvSpPr>
            <a:spLocks noGrp="1"/>
          </p:cNvSpPr>
          <p:nvPr>
            <p:ph idx="1"/>
          </p:nvPr>
        </p:nvSpPr>
        <p:spPr/>
        <p:txBody>
          <a:bodyPr/>
          <a:lstStyle/>
          <a:p>
            <a:r>
              <a:rPr lang="id-ID" dirty="0" smtClean="0"/>
              <a:t>Khaerul Imam 			(15.11.0103)</a:t>
            </a:r>
            <a:endParaRPr lang="en-US" dirty="0" smtClean="0"/>
          </a:p>
          <a:p>
            <a:r>
              <a:rPr lang="id-ID" dirty="0" smtClean="0"/>
              <a:t>Dodi Setyawan 		(15.11.0110)</a:t>
            </a:r>
            <a:endParaRPr lang="en-US" dirty="0" smtClean="0"/>
          </a:p>
          <a:p>
            <a:r>
              <a:rPr lang="id-ID" dirty="0" smtClean="0"/>
              <a:t>Usman Nur Dimas I.P 	(15.11.0119)</a:t>
            </a:r>
            <a:endParaRPr lang="en-US" dirty="0" smtClean="0"/>
          </a:p>
          <a:p>
            <a:r>
              <a:rPr lang="id-ID" dirty="0" smtClean="0"/>
              <a:t>Nandana Afif Nur F		(15.11.0120)</a:t>
            </a:r>
          </a:p>
          <a:p>
            <a:r>
              <a:rPr lang="id-ID" dirty="0" smtClean="0"/>
              <a:t>Riki Santoso			(15.11.0142)</a:t>
            </a:r>
          </a:p>
          <a:p>
            <a:r>
              <a:rPr lang="id-ID" dirty="0" smtClean="0"/>
              <a:t>Moh. Inwan Baikuni 		(15.11.0304)</a:t>
            </a:r>
            <a:endParaRPr lang="en-US" dirty="0" smtClean="0"/>
          </a:p>
          <a:p>
            <a:endParaRPr lang="en-US" dirty="0" smtClean="0"/>
          </a:p>
          <a:p>
            <a:endParaRPr lang="en-US" dirty="0"/>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sz="2400" dirty="0"/>
              <a:t>Fuzzy secara bahasa diartikan sebagai kabur atau samar-samar. Dalam fuzzy dikenal derajat keanggotaan yang memiliki rentang nilai 0 hingga 1. Berbeda dengan himpunan yang memiliki nilai 1 atau 0. Sedangkan logika fuzzy adalah suatu cara yang tepat untuk memetakan suatu ruang input kedalam suatu ruang output, mempunyai nilai kontinyu. Fuzzy dinyatakan dalam derajat dari suatu keanggotaan dan derajat dari kebenaran. Oleh sebab itu sesuatu dapat dikatakan sebagian benar dan sebagian salah pada waktu yang sama [10]. Variabel Fuzzy merupakan variabel yang hendak dibahas dalam suatu sistem Himpunan Fuzzy. Dalam himpunan fuzzy terdapat beberapa representasi darifungsi keanggotaan, salah satunya yaitu representasi linear. Pada representasi linear, pemetaan input ke derajat keanggotaannya digambarkan sebagai suatu garis lurus. Berikut ini adalah gambar representasi linear rendah dan naik.</a:t>
            </a:r>
            <a:endParaRPr lang="id-ID" sz="2400" dirty="0"/>
          </a:p>
        </p:txBody>
      </p:sp>
    </p:spTree>
    <p:extLst>
      <p:ext uri="{BB962C8B-B14F-4D97-AF65-F5344CB8AC3E}">
        <p14:creationId xmlns:p14="http://schemas.microsoft.com/office/powerpoint/2010/main" val="2738137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Fuzzy Information Retrieval</a:t>
            </a:r>
            <a:endParaRPr lang="id-ID" dirty="0"/>
          </a:p>
        </p:txBody>
      </p:sp>
      <p:sp>
        <p:nvSpPr>
          <p:cNvPr id="3" name="Content Placeholder 2"/>
          <p:cNvSpPr>
            <a:spLocks noGrp="1"/>
          </p:cNvSpPr>
          <p:nvPr>
            <p:ph idx="1"/>
          </p:nvPr>
        </p:nvSpPr>
        <p:spPr/>
        <p:txBody>
          <a:bodyPr>
            <a:noAutofit/>
          </a:bodyPr>
          <a:lstStyle/>
          <a:p>
            <a:pPr algn="just"/>
            <a:r>
              <a:rPr lang="id-ID" sz="2400" b="1" dirty="0"/>
              <a:t>Fuzzy Logic</a:t>
            </a:r>
            <a:endParaRPr lang="id-ID" sz="2400" dirty="0"/>
          </a:p>
          <a:p>
            <a:pPr marL="0" indent="0" algn="just">
              <a:buNone/>
            </a:pPr>
            <a:r>
              <a:rPr lang="id-ID" sz="2400" dirty="0"/>
              <a:t>Fuzzy Logic pada dasarnya merupakan pendekatan logika yang memungkinkan nilai kebenaran antara yang harus didefinisikan antara evaluasi konvensional yang benar dan yang salah. Pengertian seperti agak keras atau keren bisa dirumuskan matematis dan diproses oleh komputer .</a:t>
            </a:r>
          </a:p>
          <a:p>
            <a:pPr algn="just"/>
            <a:r>
              <a:rPr lang="id-ID" sz="2400" b="1" dirty="0"/>
              <a:t>Fuzzy Sets</a:t>
            </a:r>
            <a:endParaRPr lang="id-ID" sz="2400" dirty="0"/>
          </a:p>
          <a:p>
            <a:pPr marL="0" indent="0" algn="just">
              <a:buNone/>
            </a:pPr>
            <a:r>
              <a:rPr lang="id-ID" sz="2400" dirty="0"/>
              <a:t>Fuzzy Sets set yang elemennya memiliki derajat keanggotaan. Dalam teori himpunan klasik, sebuah elemen juga tidak termasuk dalam himpunan. Namun, himpunan fuzzy teori memungkinkan penilaian bertahap keanggotaan elemen dalam satu set ini dijelaskan dengan bantuan fungsi keanggotaan dinilai dalam interval nyata</a:t>
            </a:r>
            <a:r>
              <a:rPr lang="id-ID" sz="2400" dirty="0" smtClean="0"/>
              <a:t>.</a:t>
            </a:r>
            <a:endParaRPr lang="id-ID" sz="2400" dirty="0"/>
          </a:p>
        </p:txBody>
      </p:sp>
    </p:spTree>
    <p:extLst>
      <p:ext uri="{BB962C8B-B14F-4D97-AF65-F5344CB8AC3E}">
        <p14:creationId xmlns:p14="http://schemas.microsoft.com/office/powerpoint/2010/main" val="940570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Aplikasi Teori Fuzzy </a:t>
            </a:r>
            <a:r>
              <a:rPr lang="id-ID" dirty="0" smtClean="0"/>
              <a:t>untuk Informasi </a:t>
            </a:r>
            <a:r>
              <a:rPr lang="id-ID" dirty="0"/>
              <a:t>Retrieval</a:t>
            </a:r>
          </a:p>
        </p:txBody>
      </p:sp>
      <p:sp>
        <p:nvSpPr>
          <p:cNvPr id="3" name="Content Placeholder 2"/>
          <p:cNvSpPr>
            <a:spLocks noGrp="1"/>
          </p:cNvSpPr>
          <p:nvPr>
            <p:ph idx="1"/>
          </p:nvPr>
        </p:nvSpPr>
        <p:spPr/>
        <p:txBody>
          <a:bodyPr>
            <a:normAutofit fontScale="70000" lnSpcReduction="20000"/>
          </a:bodyPr>
          <a:lstStyle/>
          <a:p>
            <a:pPr algn="just"/>
            <a:r>
              <a:rPr lang="id-ID" dirty="0"/>
              <a:t>Dalam rangka meningkatkan exibility dari IRSs beberapa pendekatan berdasarkan penerapan teori himpunan fuzzy telah dilakukan. Sebuah himpunan fuzzy memungkinkan. Karakterisasi unsur perusahaannya melalui konsep graduality. Ini mendukung konsep deskripsi yang lebih akurat dari kelas elemen ketika batas tajam keanggotaan tidak dapat secara alami menemukan. Entitas terlibat dalam IRS sangat cocok untuk ini diformalkan dalam bingkai formal yang bekerja dengan tujuan menangkap kekaburan yang melekat. tingkat utama penerapan teori himpunan fuzzy untuk IR memiliki hubungan. (Yaitu ekstensi dari model Boolean, tentang baik representasi dokumen dan bahasa query dan mekanisme asosiatif, seperti fuzzy dan fuzzy tesaurus kekelompokan). Aplikasi lain dari teori himpunan fuzzy telah menyangkut definisi berdasarkan model IR, dan definisi tindakan fuzzy untuk mengevaluasi keaktifan dari IRSs, dalam hal mengingat dan presisi.</a:t>
            </a:r>
          </a:p>
        </p:txBody>
      </p:sp>
    </p:spTree>
    <p:extLst>
      <p:ext uri="{BB962C8B-B14F-4D97-AF65-F5344CB8AC3E}">
        <p14:creationId xmlns:p14="http://schemas.microsoft.com/office/powerpoint/2010/main" val="3959480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Aplikasi Sistem Informasi Car Retrieval</a:t>
            </a:r>
          </a:p>
        </p:txBody>
      </p:sp>
      <p:sp>
        <p:nvSpPr>
          <p:cNvPr id="3" name="Content Placeholder 2"/>
          <p:cNvSpPr>
            <a:spLocks noGrp="1"/>
          </p:cNvSpPr>
          <p:nvPr>
            <p:ph idx="1"/>
          </p:nvPr>
        </p:nvSpPr>
        <p:spPr/>
        <p:txBody>
          <a:bodyPr>
            <a:normAutofit fontScale="62500" lnSpcReduction="20000"/>
          </a:bodyPr>
          <a:lstStyle/>
          <a:p>
            <a:pPr algn="just"/>
            <a:r>
              <a:rPr lang="id-ID" dirty="0"/>
              <a:t>Aplikasi yang mendukung untuk pembelian mobil dibuat menggunakan logika fuzzy. Bahkan orang-orang yang tidak tahu dengan baik mengenai mobil dapat mencari mobil dengan alat yang mendukung seperti jika mereka bertanya pada seseorang yang tahu lebih banyak mengenai mobil. Kondisi yang tidak spesifik diekspresikan dengan himpunan fuzzy dan pencocokan kondisi  yang diekspresikan dengan nilai peringkat. Nilai peringkat pada tiga pokok, ukuran mobil, berat mesin, dan power dikalkulasikan untuk mencari level adaptasi dari semua kondisi. Hasilnya ditunjukkan dengan nilai integrasi tertinggi berada pada tingkatan paling atas. Alasan terbesar menggunakan logika fuzzy untuk mengekspresikan subjektivitas dan fuzzines. Tetapi logika tidak selalu cocok untuk setiap orang yang mempunyai  subjektifitas yang berbeda. Bagaimanapun dengan membuat fungsi keanggotaan menggunakan statistik dan aljabar linier, dan tetap mengupdatenya agar tampil trendi sehingga sesuai dengan keinginan user.  (Samatsu, T; Tachikawa, K; Shi, Yan, 2008, GUI Form For Car Retrieval Systems Using Fuzzy Theory, ICIC Express Letters Vol 2 No 3</a:t>
            </a:r>
            <a:r>
              <a:rPr lang="id-ID" dirty="0" smtClean="0"/>
              <a:t>).</a:t>
            </a:r>
            <a:endParaRPr lang="id-ID" dirty="0"/>
          </a:p>
          <a:p>
            <a:pPr algn="just"/>
            <a:endParaRPr lang="id-ID" dirty="0"/>
          </a:p>
        </p:txBody>
      </p:sp>
    </p:spTree>
    <p:extLst>
      <p:ext uri="{BB962C8B-B14F-4D97-AF65-F5344CB8AC3E}">
        <p14:creationId xmlns:p14="http://schemas.microsoft.com/office/powerpoint/2010/main" val="2586336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Referensi</a:t>
            </a:r>
            <a:endParaRPr lang="id-ID" dirty="0"/>
          </a:p>
        </p:txBody>
      </p:sp>
      <p:sp>
        <p:nvSpPr>
          <p:cNvPr id="3" name="Content Placeholder 2"/>
          <p:cNvSpPr>
            <a:spLocks noGrp="1"/>
          </p:cNvSpPr>
          <p:nvPr>
            <p:ph idx="1"/>
          </p:nvPr>
        </p:nvSpPr>
        <p:spPr/>
        <p:txBody>
          <a:bodyPr>
            <a:normAutofit/>
          </a:bodyPr>
          <a:lstStyle/>
          <a:p>
            <a:r>
              <a:rPr lang="id-ID" dirty="0">
                <a:hlinkClick r:id="rId2"/>
              </a:rPr>
              <a:t>https://bethanurinasari.wordpress.com/2013/12/27/fuzzy-information-retrieval</a:t>
            </a:r>
            <a:r>
              <a:rPr lang="id-ID" dirty="0" smtClean="0">
                <a:hlinkClick r:id="rId2"/>
              </a:rPr>
              <a:t>/</a:t>
            </a:r>
            <a:endParaRPr lang="id-ID" dirty="0"/>
          </a:p>
        </p:txBody>
      </p:sp>
    </p:spTree>
    <p:extLst>
      <p:ext uri="{BB962C8B-B14F-4D97-AF65-F5344CB8AC3E}">
        <p14:creationId xmlns:p14="http://schemas.microsoft.com/office/powerpoint/2010/main" val="3287881624"/>
      </p:ext>
    </p:extLst>
  </p:cSld>
  <p:clrMapOvr>
    <a:masterClrMapping/>
  </p:clrMapOvr>
</p:sld>
</file>

<file path=ppt/theme/theme1.xml><?xml version="1.0" encoding="utf-8"?>
<a:theme xmlns:a="http://schemas.openxmlformats.org/drawingml/2006/main" name="20041-iphone-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20041-iphone-ppt-template</Template>
  <TotalTime>686</TotalTime>
  <Words>440</Words>
  <Application>Microsoft Office PowerPoint</Application>
  <PresentationFormat>On-screen Show (4:3)</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Microsoft Himalaya</vt:lpstr>
      <vt:lpstr>Microsoft New Tai Lue</vt:lpstr>
      <vt:lpstr>20041-iphone-ppt-template</vt:lpstr>
      <vt:lpstr>TEMU BALIK INFORMASI</vt:lpstr>
      <vt:lpstr>Anggota KELOMPOK</vt:lpstr>
      <vt:lpstr>Definisi</vt:lpstr>
      <vt:lpstr>Fuzzy Information Retrieval</vt:lpstr>
      <vt:lpstr>Aplikasi Teori Fuzzy untuk Informasi Retrieval</vt:lpstr>
      <vt:lpstr>Aplikasi Sistem Informasi Car Retrieval</vt:lpstr>
      <vt:lpstr>Referensi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Lemuel Conde</dc:creator>
  <cp:lastModifiedBy>usman</cp:lastModifiedBy>
  <cp:revision>67</cp:revision>
  <dcterms:created xsi:type="dcterms:W3CDTF">2014-01-21T04:35:43Z</dcterms:created>
  <dcterms:modified xsi:type="dcterms:W3CDTF">2018-07-23T09:38:14Z</dcterms:modified>
</cp:coreProperties>
</file>