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3" r:id="rId1"/>
  </p:sldMasterIdLst>
  <p:notesMasterIdLst>
    <p:notesMasterId r:id="rId10"/>
  </p:notesMasterIdLst>
  <p:sldIdLst>
    <p:sldId id="267" r:id="rId2"/>
    <p:sldId id="256" r:id="rId3"/>
    <p:sldId id="257" r:id="rId4"/>
    <p:sldId id="268" r:id="rId5"/>
    <p:sldId id="283" r:id="rId6"/>
    <p:sldId id="269" r:id="rId7"/>
    <p:sldId id="270" r:id="rId8"/>
    <p:sldId id="284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29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7BDF2E-C0A9-440A-95DE-BC59EFE91266}" type="datetimeFigureOut">
              <a:rPr lang="id-ID" smtClean="0"/>
              <a:t>11/01/2018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FB2C3-CA33-4682-9A9E-75DB647025E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99011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8F21-C617-48F8-AE19-6DB6DC3A1443}" type="datetimeFigureOut">
              <a:rPr lang="id-ID" smtClean="0"/>
              <a:t>11/01/2018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3686-96D8-469A-87E6-96C7FAE2A10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841941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8F21-C617-48F8-AE19-6DB6DC3A1443}" type="datetimeFigureOut">
              <a:rPr lang="id-ID" smtClean="0"/>
              <a:t>11/01/2018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3686-96D8-469A-87E6-96C7FAE2A10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95978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8F21-C617-48F8-AE19-6DB6DC3A1443}" type="datetimeFigureOut">
              <a:rPr lang="id-ID" smtClean="0"/>
              <a:t>11/01/2018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3686-96D8-469A-87E6-96C7FAE2A10D}" type="slidenum">
              <a:rPr lang="id-ID" smtClean="0"/>
              <a:t>‹#›</a:t>
            </a:fld>
            <a:endParaRPr lang="id-ID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8951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8F21-C617-48F8-AE19-6DB6DC3A1443}" type="datetimeFigureOut">
              <a:rPr lang="id-ID" smtClean="0"/>
              <a:t>11/01/2018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3686-96D8-469A-87E6-96C7FAE2A10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391346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8F21-C617-48F8-AE19-6DB6DC3A1443}" type="datetimeFigureOut">
              <a:rPr lang="id-ID" smtClean="0"/>
              <a:t>11/01/2018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3686-96D8-469A-87E6-96C7FAE2A10D}" type="slidenum">
              <a:rPr lang="id-ID" smtClean="0"/>
              <a:t>‹#›</a:t>
            </a:fld>
            <a:endParaRPr lang="id-ID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32871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8F21-C617-48F8-AE19-6DB6DC3A1443}" type="datetimeFigureOut">
              <a:rPr lang="id-ID" smtClean="0"/>
              <a:t>11/01/2018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3686-96D8-469A-87E6-96C7FAE2A10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89368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8F21-C617-48F8-AE19-6DB6DC3A1443}" type="datetimeFigureOut">
              <a:rPr lang="id-ID" smtClean="0"/>
              <a:t>11/01/2018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3686-96D8-469A-87E6-96C7FAE2A10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182891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8F21-C617-48F8-AE19-6DB6DC3A1443}" type="datetimeFigureOut">
              <a:rPr lang="id-ID" smtClean="0"/>
              <a:t>11/01/2018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3686-96D8-469A-87E6-96C7FAE2A10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314684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8F21-C617-48F8-AE19-6DB6DC3A1443}" type="datetimeFigureOut">
              <a:rPr lang="id-ID" smtClean="0"/>
              <a:t>11/01/2018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3686-96D8-469A-87E6-96C7FAE2A10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24189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8F21-C617-48F8-AE19-6DB6DC3A1443}" type="datetimeFigureOut">
              <a:rPr lang="id-ID" smtClean="0"/>
              <a:t>11/01/2018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3686-96D8-469A-87E6-96C7FAE2A10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7189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8F21-C617-48F8-AE19-6DB6DC3A1443}" type="datetimeFigureOut">
              <a:rPr lang="id-ID" smtClean="0"/>
              <a:t>11/01/2018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3686-96D8-469A-87E6-96C7FAE2A10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07138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8F21-C617-48F8-AE19-6DB6DC3A1443}" type="datetimeFigureOut">
              <a:rPr lang="id-ID" smtClean="0"/>
              <a:t>11/01/2018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3686-96D8-469A-87E6-96C7FAE2A10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31340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8F21-C617-48F8-AE19-6DB6DC3A1443}" type="datetimeFigureOut">
              <a:rPr lang="id-ID" smtClean="0"/>
              <a:t>11/01/2018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3686-96D8-469A-87E6-96C7FAE2A10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73695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8F21-C617-48F8-AE19-6DB6DC3A1443}" type="datetimeFigureOut">
              <a:rPr lang="id-ID" smtClean="0"/>
              <a:t>11/01/2018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3686-96D8-469A-87E6-96C7FAE2A10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872892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8F21-C617-48F8-AE19-6DB6DC3A1443}" type="datetimeFigureOut">
              <a:rPr lang="id-ID" smtClean="0"/>
              <a:t>11/01/2018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3686-96D8-469A-87E6-96C7FAE2A10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660560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8F21-C617-48F8-AE19-6DB6DC3A1443}" type="datetimeFigureOut">
              <a:rPr lang="id-ID" smtClean="0"/>
              <a:t>11/01/2018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3686-96D8-469A-87E6-96C7FAE2A10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1480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C8F21-C617-48F8-AE19-6DB6DC3A1443}" type="datetimeFigureOut">
              <a:rPr lang="id-ID" smtClean="0"/>
              <a:t>11/01/2018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E213686-96D8-469A-87E6-96C7FAE2A10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091526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84" r:id="rId1"/>
    <p:sldLayoutId id="2147483985" r:id="rId2"/>
    <p:sldLayoutId id="2147483986" r:id="rId3"/>
    <p:sldLayoutId id="2147483987" r:id="rId4"/>
    <p:sldLayoutId id="2147483988" r:id="rId5"/>
    <p:sldLayoutId id="2147483989" r:id="rId6"/>
    <p:sldLayoutId id="2147483990" r:id="rId7"/>
    <p:sldLayoutId id="2147483991" r:id="rId8"/>
    <p:sldLayoutId id="2147483992" r:id="rId9"/>
    <p:sldLayoutId id="2147483993" r:id="rId10"/>
    <p:sldLayoutId id="2147483994" r:id="rId11"/>
    <p:sldLayoutId id="2147483995" r:id="rId12"/>
    <p:sldLayoutId id="2147483996" r:id="rId13"/>
    <p:sldLayoutId id="2147483997" r:id="rId14"/>
    <p:sldLayoutId id="2147483998" r:id="rId15"/>
    <p:sldLayoutId id="214748399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log.uad.ac.id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1844824"/>
            <a:ext cx="7041805" cy="2206012"/>
          </a:xfrm>
        </p:spPr>
        <p:txBody>
          <a:bodyPr/>
          <a:lstStyle/>
          <a:p>
            <a:pPr algn="ctr"/>
            <a:r>
              <a:rPr lang="id-ID" sz="4800" b="1" dirty="0"/>
              <a:t>ANDROID </a:t>
            </a:r>
            <a:r>
              <a:rPr lang="en-US" sz="4800" b="1" dirty="0"/>
              <a:t>LOCATION BASE SERVICE</a:t>
            </a:r>
            <a:endParaRPr lang="id-ID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id-ID" sz="2400" b="1" dirty="0"/>
          </a:p>
        </p:txBody>
      </p:sp>
    </p:spTree>
    <p:extLst>
      <p:ext uri="{BB962C8B-B14F-4D97-AF65-F5344CB8AC3E}">
        <p14:creationId xmlns:p14="http://schemas.microsoft.com/office/powerpoint/2010/main" val="1006428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8072" y="332656"/>
            <a:ext cx="5004048" cy="1800200"/>
          </a:xfrm>
        </p:spPr>
        <p:txBody>
          <a:bodyPr>
            <a:normAutofit/>
          </a:bodyPr>
          <a:lstStyle/>
          <a:p>
            <a:r>
              <a:rPr lang="id-ID" sz="4000" b="1" dirty="0">
                <a:cs typeface="Times New Roman" pitchFamily="18" charset="0"/>
              </a:rPr>
              <a:t>Anggota Kelompok: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2348880"/>
            <a:ext cx="7772400" cy="1199704"/>
          </a:xfrm>
        </p:spPr>
        <p:txBody>
          <a:bodyPr>
            <a:noAutofit/>
          </a:bodyPr>
          <a:lstStyle/>
          <a:p>
            <a:pPr algn="l"/>
            <a:r>
              <a:rPr lang="id-ID" sz="2800" dirty="0">
                <a:latin typeface="+mj-lt"/>
                <a:cs typeface="Times New Roman" pitchFamily="18" charset="0"/>
              </a:rPr>
              <a:t>1. Rinta Setyo Nugroho			( 15.11.0025 )</a:t>
            </a:r>
          </a:p>
          <a:p>
            <a:pPr algn="l"/>
            <a:r>
              <a:rPr lang="id-ID" sz="2800" dirty="0">
                <a:latin typeface="+mj-lt"/>
                <a:cs typeface="Times New Roman" pitchFamily="18" charset="0"/>
              </a:rPr>
              <a:t>2. Anan Ar Rozzaq				</a:t>
            </a:r>
            <a:r>
              <a:rPr lang="id-ID" sz="2800" dirty="0">
                <a:cs typeface="Times New Roman" pitchFamily="18" charset="0"/>
              </a:rPr>
              <a:t>( 15.11.0012 )</a:t>
            </a:r>
            <a:endParaRPr lang="id-ID" sz="2800" dirty="0">
              <a:latin typeface="+mj-lt"/>
              <a:cs typeface="Times New Roman" pitchFamily="18" charset="0"/>
            </a:endParaRPr>
          </a:p>
          <a:p>
            <a:pPr algn="l"/>
            <a:r>
              <a:rPr lang="id-ID" sz="2800" dirty="0">
                <a:latin typeface="+mj-lt"/>
                <a:cs typeface="Times New Roman" pitchFamily="18" charset="0"/>
              </a:rPr>
              <a:t>3. Tito Ari Kusharyanto			</a:t>
            </a:r>
            <a:r>
              <a:rPr lang="id-ID" sz="2800" dirty="0">
                <a:cs typeface="Times New Roman" pitchFamily="18" charset="0"/>
              </a:rPr>
              <a:t>( 15.11.0020 )</a:t>
            </a:r>
            <a:endParaRPr lang="id-ID" sz="2800" dirty="0">
              <a:latin typeface="+mj-lt"/>
              <a:cs typeface="Times New Roman" pitchFamily="18" charset="0"/>
            </a:endParaRPr>
          </a:p>
          <a:p>
            <a:pPr algn="l"/>
            <a:r>
              <a:rPr lang="id-ID" sz="2800" dirty="0">
                <a:latin typeface="+mj-lt"/>
                <a:cs typeface="Times New Roman" pitchFamily="18" charset="0"/>
              </a:rPr>
              <a:t>4. Tri Widianto					</a:t>
            </a:r>
            <a:r>
              <a:rPr lang="id-ID" sz="2800" dirty="0">
                <a:cs typeface="Times New Roman" pitchFamily="18" charset="0"/>
              </a:rPr>
              <a:t>( 15.11.0006 )</a:t>
            </a:r>
            <a:endParaRPr lang="id-ID" sz="2800" dirty="0">
              <a:latin typeface="+mj-lt"/>
              <a:cs typeface="Times New Roman" pitchFamily="18" charset="0"/>
            </a:endParaRPr>
          </a:p>
          <a:p>
            <a:pPr algn="l"/>
            <a:r>
              <a:rPr lang="id-ID" sz="2800" dirty="0">
                <a:latin typeface="+mj-lt"/>
                <a:cs typeface="Times New Roman" pitchFamily="18" charset="0"/>
              </a:rPr>
              <a:t>5. Risma Dwi Ratri				</a:t>
            </a:r>
            <a:r>
              <a:rPr lang="id-ID" sz="2800" dirty="0">
                <a:cs typeface="Times New Roman" pitchFamily="18" charset="0"/>
              </a:rPr>
              <a:t>( 15.11.0018 )</a:t>
            </a:r>
            <a:endParaRPr lang="id-ID" sz="28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380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1289E-8ADD-4341-B459-B373EBD5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559" y="1196752"/>
            <a:ext cx="8282881" cy="659160"/>
          </a:xfrm>
        </p:spPr>
        <p:txBody>
          <a:bodyPr/>
          <a:lstStyle/>
          <a:p>
            <a:pPr lvl="0"/>
            <a:r>
              <a:rPr lang="id-ID" dirty="0"/>
              <a:t>Pengertian Location Based Service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2E7C8-0268-44FE-8953-035BECF9A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025" y="2348880"/>
            <a:ext cx="6729295" cy="3888432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id-ID" dirty="0"/>
              <a:t>Adalah layanan informasi yang dapat diakses menggunakan piranti </a:t>
            </a:r>
            <a:r>
              <a:rPr lang="id-ID" i="1" dirty="0"/>
              <a:t>mobile </a:t>
            </a:r>
            <a:r>
              <a:rPr lang="id-ID" dirty="0"/>
              <a:t>melalui jaringan Internet dan seluler serta memanfaatkan kemampuan penunjuk lokasi pada piranti </a:t>
            </a:r>
            <a:r>
              <a:rPr lang="id-ID" i="1" dirty="0"/>
              <a:t>mobile</a:t>
            </a:r>
            <a:r>
              <a:rPr lang="id-ID" dirty="0"/>
              <a:t> (Virrantasu, et al, 2001) (sumber : </a:t>
            </a:r>
            <a:r>
              <a:rPr lang="id-ID" u="sng" dirty="0">
                <a:hlinkClick r:id="rId2"/>
              </a:rPr>
              <a:t>www.blog.uad.ac.id</a:t>
            </a:r>
            <a:r>
              <a:rPr lang="id-ID" dirty="0"/>
              <a:t>).</a:t>
            </a:r>
            <a:endParaRPr lang="en-US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id-ID" dirty="0"/>
              <a:t> Dengan kata lain LBS merupakan kemampuan sebuah device </a:t>
            </a:r>
            <a:r>
              <a:rPr lang="id-ID" i="1" dirty="0"/>
              <a:t>mobile </a:t>
            </a:r>
            <a:r>
              <a:rPr lang="id-ID" dirty="0"/>
              <a:t>dengan bantuan GPS untuk menunjukkan suatu letak lokasi. </a:t>
            </a:r>
            <a:endParaRPr lang="en-US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9919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1289E-8ADD-4341-B459-B373EBD5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8282881" cy="659160"/>
          </a:xfrm>
        </p:spPr>
        <p:txBody>
          <a:bodyPr/>
          <a:lstStyle/>
          <a:p>
            <a:pPr lvl="0"/>
            <a:r>
              <a:rPr lang="id-ID" dirty="0"/>
              <a:t>Komponen LBS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2E7C8-0268-44FE-8953-035BECF9A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557" y="1639888"/>
            <a:ext cx="7202761" cy="4608512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id-ID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Mobile Devices</a:t>
            </a: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merupakaan suatu alat yang digunakan oleh pengguna untuk meminta informasi yang dibutuhkan. Informasi dapat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diberikandalam bentuk suara, gambar, dan text.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id-ID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Network</a:t>
            </a: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komponen ini mengirim data pengguna dan informasi yang diminta dari </a:t>
            </a:r>
            <a:r>
              <a:rPr lang="id-ID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Mobile </a:t>
            </a: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terminal ke </a:t>
            </a:r>
            <a:r>
              <a:rPr lang="id-ID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Provider </a:t>
            </a: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kemudian mengirimkan kembali informasi yang diminta ke pengguna.</a:t>
            </a:r>
            <a:r>
              <a:rPr lang="id-ID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network </a:t>
            </a: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dapat berupajaringan seluler (GSM, CDMA), </a:t>
            </a:r>
            <a:r>
              <a:rPr lang="id-ID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Wireless Local Area Network </a:t>
            </a: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(WLAN), atau </a:t>
            </a:r>
            <a:r>
              <a:rPr lang="id-ID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Wireless Wide Area Network </a:t>
            </a: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(WWAN).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928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0D590-8396-43CE-AB28-02B2A0A6C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466" y="1488613"/>
            <a:ext cx="8453145" cy="3880773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id-ID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Positioning Component</a:t>
            </a:r>
            <a:r>
              <a:rPr lang="id-ID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d-ID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digunakan untuk memproses suatu layanan maka posisi pengguna harus diketahui.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0"/>
              </a:spcBef>
            </a:pPr>
            <a:r>
              <a:rPr lang="id-ID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and Aplication Provider</a:t>
            </a:r>
            <a:r>
              <a:rPr lang="id-ID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id-ID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penyedia layanan menawarkan berbagai macam layanan kepada pengguna dan bertanggungjawab untuk memproses informasi yang diminta oleh pengguna.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0"/>
              </a:spcBef>
            </a:pPr>
            <a:r>
              <a:rPr lang="id-ID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and Content Provider</a:t>
            </a:r>
            <a:endParaRPr lang="en-US" sz="1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d-ID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penyedia layanan tidak selalu menyimpan semua data yang dibutuhkan yang bisa diakses oleh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d-ID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pengguna. Untuk itu, data dapat diminta dari </a:t>
            </a:r>
            <a:r>
              <a:rPr lang="id-ID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 </a:t>
            </a:r>
            <a:r>
              <a:rPr lang="id-ID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 </a:t>
            </a:r>
            <a:r>
              <a:rPr lang="id-ID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 provider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9903080-2AE5-4DFA-A671-EB9732275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8282881" cy="659160"/>
          </a:xfrm>
        </p:spPr>
        <p:txBody>
          <a:bodyPr/>
          <a:lstStyle/>
          <a:p>
            <a:r>
              <a:rPr lang="en-US" b="1" dirty="0" err="1"/>
              <a:t>Komponen</a:t>
            </a:r>
            <a:r>
              <a:rPr lang="en-US" b="1" dirty="0"/>
              <a:t> LBS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749336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4">
            <a:extLst>
              <a:ext uri="{FF2B5EF4-FFF2-40B4-BE49-F238E27FC236}">
                <a16:creationId xmlns:a16="http://schemas.microsoft.com/office/drawing/2014/main" id="{E72E2A29-CAFA-4AED-9861-87FA634B2D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9599" y="1412776"/>
            <a:ext cx="7346777" cy="3098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>
              <a:buNone/>
            </a:pPr>
            <a:endParaRPr lang="en-US" dirty="0"/>
          </a:p>
          <a:p>
            <a:pPr lvl="0"/>
            <a:r>
              <a:rPr lang="id-ID" dirty="0"/>
              <a:t>Dapat mengetahui koordinat posisi kita</a:t>
            </a:r>
            <a:endParaRPr lang="en-US" dirty="0"/>
          </a:p>
          <a:p>
            <a:pPr lvl="0"/>
            <a:r>
              <a:rPr lang="id-ID" dirty="0"/>
              <a:t>Punya bank data atau dapat mengakses bank data yang menyimpan data koordinat lokasi dan informasi mengenai lokasi tersebut.</a:t>
            </a:r>
            <a:endParaRPr lang="en-US" dirty="0"/>
          </a:p>
          <a:p>
            <a:pPr lvl="0"/>
            <a:r>
              <a:rPr lang="id-ID" dirty="0"/>
              <a:t>Dapat Menghitung jarak antara posisi kita dengan sebuah lokasi.Dapat </a:t>
            </a:r>
            <a:endParaRPr lang="en-US" dirty="0"/>
          </a:p>
          <a:p>
            <a:pPr lvl="0"/>
            <a:r>
              <a:rPr lang="id-ID" dirty="0"/>
              <a:t>Menampilkannya menjadi informasi yang bisa dibaca user contohnya kedalam Map (Google Map).</a:t>
            </a:r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F0F3F96-B2D7-495E-8714-C1D579A13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8282881" cy="1091208"/>
          </a:xfrm>
        </p:spPr>
        <p:txBody>
          <a:bodyPr>
            <a:normAutofit/>
          </a:bodyPr>
          <a:lstStyle/>
          <a:p>
            <a:r>
              <a:rPr lang="en-US" dirty="0" err="1"/>
              <a:t>Kemampuan</a:t>
            </a:r>
            <a:r>
              <a:rPr lang="en-US" dirty="0"/>
              <a:t> LBS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3826755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1289E-8ADD-4341-B459-B373EBD5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548680"/>
            <a:ext cx="5976664" cy="1008112"/>
          </a:xfrm>
        </p:spPr>
        <p:txBody>
          <a:bodyPr>
            <a:noAutofit/>
          </a:bodyPr>
          <a:lstStyle/>
          <a:p>
            <a:pPr lvl="0"/>
            <a:r>
              <a:rPr lang="id-ID" sz="3200" dirty="0"/>
              <a:t>Google Maps API</a:t>
            </a:r>
            <a:endParaRPr lang="en-US" sz="3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467544" y="1988840"/>
            <a:ext cx="6768752" cy="2592288"/>
          </a:xfrm>
        </p:spPr>
        <p:txBody>
          <a:bodyPr>
            <a:normAutofit/>
          </a:bodyPr>
          <a:lstStyle/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Google Maps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peta dunia yang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gunakan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melihat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kata lain,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Google Maps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peta yang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dilihat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browser. Google Maps API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library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berbentuk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JavaScript.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arenR"/>
            </a:pP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924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1289E-8ADD-4341-B459-B373EBD5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692696"/>
            <a:ext cx="5976664" cy="1008112"/>
          </a:xfrm>
        </p:spPr>
        <p:txBody>
          <a:bodyPr>
            <a:noAutofit/>
          </a:bodyPr>
          <a:lstStyle/>
          <a:p>
            <a:pPr lvl="0"/>
            <a:r>
              <a:rPr lang="id-ID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Pada </a:t>
            </a:r>
            <a:r>
              <a:rPr lang="id-ID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Google Maps API </a:t>
            </a:r>
            <a:r>
              <a:rPr lang="id-ID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terdapat 4 jenis pilihan model peta yang disediakan oleh Google, diantaranya adalah: 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755576" y="1889448"/>
            <a:ext cx="6768752" cy="4968552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1. R</a:t>
            </a:r>
            <a:r>
              <a:rPr lang="id-ID" dirty="0"/>
              <a:t>OADMAP, ini yang saya pilih, untuk menampilkan peta biasa 2 dimensi</a:t>
            </a:r>
            <a:endParaRPr lang="en-US" dirty="0"/>
          </a:p>
          <a:p>
            <a:pPr lvl="0"/>
            <a:r>
              <a:rPr lang="en-US" dirty="0"/>
              <a:t>2. </a:t>
            </a:r>
            <a:r>
              <a:rPr lang="id-ID" dirty="0"/>
              <a:t>SATELLITE, untuk menampilkan foto satelit</a:t>
            </a:r>
            <a:endParaRPr lang="en-US" dirty="0"/>
          </a:p>
          <a:p>
            <a:pPr lvl="0"/>
            <a:r>
              <a:rPr lang="en-US" dirty="0"/>
              <a:t>3. </a:t>
            </a:r>
            <a:r>
              <a:rPr lang="id-ID" dirty="0"/>
              <a:t>TERRAIN, untuk menunjukkan relief fisik permukaan bumi dan menunjukkan seberapa tingginya suatu lokasi, contohnya akan menunjukkan gunung dan sungai</a:t>
            </a:r>
            <a:endParaRPr lang="en-US" dirty="0"/>
          </a:p>
          <a:p>
            <a:pPr lvl="0"/>
            <a:r>
              <a:rPr lang="en-US" dirty="0"/>
              <a:t>4. </a:t>
            </a:r>
            <a:r>
              <a:rPr lang="id-ID" dirty="0"/>
              <a:t>HYBRID, akan menunjukkan foto satelit yang diatasnya tergambar pula apa yang tampil pada ROADMAP (jalan dan nama kota)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48017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1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F07F09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726</TotalTime>
  <Words>168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Trebuchet MS</vt:lpstr>
      <vt:lpstr>Wingdings 3</vt:lpstr>
      <vt:lpstr>Facet</vt:lpstr>
      <vt:lpstr>ANDROID LOCATION BASE SERVICE</vt:lpstr>
      <vt:lpstr>Anggota Kelompok:</vt:lpstr>
      <vt:lpstr>Pengertian Location Based Service</vt:lpstr>
      <vt:lpstr>Komponen LBS</vt:lpstr>
      <vt:lpstr>Komponen LBS</vt:lpstr>
      <vt:lpstr>Kemampuan LBS</vt:lpstr>
      <vt:lpstr>Google Maps API</vt:lpstr>
      <vt:lpstr>Pada Google Maps API terdapat 4 jenis pilihan model peta yang disediakan oleh Google, diantaranya adalah: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Nama Kelompok:</dc:title>
  <dc:creator>Tri WIdianto</dc:creator>
  <cp:lastModifiedBy>varro supriantoro</cp:lastModifiedBy>
  <cp:revision>187</cp:revision>
  <dcterms:created xsi:type="dcterms:W3CDTF">2017-10-14T11:55:22Z</dcterms:created>
  <dcterms:modified xsi:type="dcterms:W3CDTF">2018-01-11T07:50:24Z</dcterms:modified>
</cp:coreProperties>
</file>