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BE21CE8-8B03-447F-8B34-BF6E01A720C6}" type="datetimeFigureOut">
              <a:rPr lang="id-ID" smtClean="0"/>
              <a:t>20/12/2017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60386D5D-B41B-449A-A21F-2CAC1B9EBCB8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14612" y="533400"/>
            <a:ext cx="5757656" cy="1966906"/>
          </a:xfrm>
        </p:spPr>
        <p:txBody>
          <a:bodyPr/>
          <a:lstStyle/>
          <a:p>
            <a:r>
              <a:rPr lang="id-ID" dirty="0" smtClean="0"/>
              <a:t>PEMROGAMAN MOBILE</a:t>
            </a:r>
            <a:br>
              <a:rPr lang="id-ID" dirty="0" smtClean="0"/>
            </a:br>
            <a:r>
              <a:rPr lang="id-ID" sz="2400" dirty="0" smtClean="0"/>
              <a:t>ANDROID DATABASE : SQLiTE</a:t>
            </a:r>
            <a:endParaRPr lang="id-ID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3174" y="2786058"/>
            <a:ext cx="6072198" cy="3714776"/>
          </a:xfrm>
        </p:spPr>
        <p:txBody>
          <a:bodyPr/>
          <a:lstStyle/>
          <a:p>
            <a:pPr algn="l"/>
            <a:r>
              <a:rPr lang="id-ID" dirty="0" smtClean="0"/>
              <a:t>Kelompok 3 </a:t>
            </a:r>
          </a:p>
          <a:p>
            <a:pPr marL="457200" indent="-457200" algn="l"/>
            <a:r>
              <a:rPr lang="id-ID" dirty="0" smtClean="0"/>
              <a:t>	1. Agung Edi W </a:t>
            </a:r>
          </a:p>
          <a:p>
            <a:pPr marL="457200" indent="-457200" algn="l"/>
            <a:r>
              <a:rPr lang="id-ID" dirty="0" smtClean="0"/>
              <a:t>	2. Faizal Aji R</a:t>
            </a:r>
          </a:p>
          <a:p>
            <a:pPr marL="457200" indent="-457200" algn="l"/>
            <a:r>
              <a:rPr lang="id-ID" dirty="0" smtClean="0"/>
              <a:t>	3. Khaerul Imam</a:t>
            </a:r>
          </a:p>
          <a:p>
            <a:pPr marL="457200" indent="-457200" algn="l"/>
            <a:r>
              <a:rPr lang="id-ID" dirty="0" smtClean="0"/>
              <a:t>	4. Abdurahman </a:t>
            </a:r>
          </a:p>
          <a:p>
            <a:pPr marL="457200" indent="-457200" algn="l"/>
            <a:r>
              <a:rPr lang="id-ID" dirty="0" smtClean="0"/>
              <a:t>	5. Eko Prasetyo</a:t>
            </a:r>
          </a:p>
          <a:p>
            <a:pPr marL="457200" indent="-457200" algn="l"/>
            <a:r>
              <a:rPr lang="id-ID" dirty="0" smtClean="0"/>
              <a:t>	6. Windu Febriansah</a:t>
            </a:r>
          </a:p>
          <a:p>
            <a:pPr marL="457200" indent="-457200" algn="l"/>
            <a:r>
              <a:rPr lang="id-ID" dirty="0" smtClean="0"/>
              <a:t>	7. Fachrul Rosi</a:t>
            </a:r>
          </a:p>
          <a:p>
            <a:pPr marL="457200" indent="-457200" algn="l">
              <a:buAutoNum type="arabicPeriod"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Inserting new Record into Android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 table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1800" dirty="0" smtClean="0"/>
              <a:t>public void insert(String name, String desc) { </a:t>
            </a:r>
          </a:p>
          <a:p>
            <a:pPr>
              <a:buNone/>
            </a:pPr>
            <a:r>
              <a:rPr lang="id-ID" sz="1800" dirty="0" smtClean="0"/>
              <a:t>	ContentValues contentValue = new ContentValues(); contentValue.put(DatabaseHelper.SUBJECT, name); contentValue.put(DatabaseHelper.DESC, desc); database.insert(DatabaseHelper.TABLE_NAME, null, contentValue); </a:t>
            </a:r>
          </a:p>
          <a:p>
            <a:pPr>
              <a:buNone/>
            </a:pPr>
            <a:r>
              <a:rPr lang="id-ID" sz="1800" dirty="0" smtClean="0"/>
              <a:t>	}</a:t>
            </a: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Updating Record in Android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 table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1800" dirty="0" smtClean="0"/>
              <a:t>public int update(long _id, String name, String desc) { ContentValues contentValues = new ContentValues(); contentValues.put(DatabaseHelper.SUBJECT, name); contentValues.put(DatabaseHelper.DESC, desc); int i = database.update(DatabaseHelper.TABLE_NAME, contentValues, DatabaseHelper._ID + " = " + _id, null); return i; }</a:t>
            </a: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Android SQLite – Deleting a Record</a:t>
            </a:r>
          </a:p>
          <a:p>
            <a:pPr>
              <a:buNone/>
            </a:pPr>
            <a:r>
              <a:rPr lang="id-ID" sz="1800" dirty="0" smtClean="0"/>
              <a:t>public void delete(long _id) { database.delete(DatabaseHelper.TABLE_NAME, DatabaseHelper._ID + "=" + _id, null); </a:t>
            </a:r>
          </a:p>
          <a:p>
            <a:pPr>
              <a:buNone/>
            </a:pPr>
            <a:r>
              <a:rPr lang="id-ID" sz="1800" dirty="0" smtClean="0"/>
              <a:t>}</a:t>
            </a:r>
            <a:endParaRPr lang="id-ID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/>
          <a:lstStyle/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endParaRPr lang="id-ID" dirty="0" smtClean="0"/>
          </a:p>
          <a:p>
            <a:pPr algn="ctr">
              <a:buNone/>
            </a:pPr>
            <a:r>
              <a:rPr lang="id-ID" dirty="0" smtClean="0"/>
              <a:t>Selesai..~</a:t>
            </a: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0863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Definisi sqlite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ACID-compliant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ukuran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pustaka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relatif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ditulis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Android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menyediakan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relasional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ringan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SQLite.Aplikasi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mengatur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relational database engine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menyimpan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aman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efiesien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Android,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dijadikan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Android runtime,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Android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basis data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antarmuka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SQL,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lain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berbasis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databases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D:\Kuliah\Semester 5\PMO\Bab 7\sqlite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071678"/>
            <a:ext cx="2400300" cy="1139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id-ID" dirty="0" smtClean="0"/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Windows Phone, Android,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iPhone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PHP, Firefox, Chrome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lain – lain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dilihat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http://www.sqlite.org/famous.html.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browser,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menyimpan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kongfigurasi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history, bookmark,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cache,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mobile,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kontak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database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tabel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dsb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algn="just">
              <a:buNone/>
            </a:pPr>
            <a:r>
              <a:rPr lang="id-ID" dirty="0" smtClean="0"/>
              <a:t>	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mem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 algn="just">
              <a:buNone/>
            </a:pPr>
            <a:r>
              <a:rPr lang="id-ID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PHP, Firefox, Chrome,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iPhone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Android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produk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Browser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firefox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menyimpan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konfigurasi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bookmark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history website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smartphone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android,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menyimpan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contact.</a:t>
            </a:r>
            <a:endParaRPr lang="id-ID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0"/>
            <a:ext cx="7124728" cy="1000108"/>
          </a:xfrm>
        </p:spPr>
        <p:txBody>
          <a:bodyPr>
            <a:normAutofit fontScale="90000"/>
          </a:bodyPr>
          <a:lstStyle/>
          <a:p>
            <a:pPr lvl="0"/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id-ID" dirty="0" smtClean="0"/>
              <a:t/>
            </a:r>
            <a:br>
              <a:rPr lang="id-ID" dirty="0" smtClean="0"/>
            </a:br>
            <a:r>
              <a:rPr lang="en-US" dirty="0" smtClean="0"/>
              <a:t>STRUKTUR DATABASE</a:t>
            </a:r>
            <a:r>
              <a:rPr lang="id-ID" dirty="0" smtClean="0"/>
              <a:t/>
            </a:r>
            <a:br>
              <a:rPr lang="id-ID" dirty="0" smtClean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Database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dibuat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disimpan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/data/data/&lt;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package&gt;/folder database.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SQLiteOpenHelper.Pada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class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kamu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override method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-upgrade database.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id-ID" sz="2000" b="1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onCreate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(),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dipanggil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diakses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namum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dibuat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&gt;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onUpdate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(),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dipanggil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diupgrade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nomor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versi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berubah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kode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android. method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memungkinkan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memperbarui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(update)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skema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drop database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menciptakan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kembali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method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OnCreate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(). 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/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SQLiteOpenHelper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menyediakan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method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getReadableDatabase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()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getWritableDatabase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(),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akses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objek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SQLiteDatabase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SQLiteDatabase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sebeuah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kelas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mempunya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method-method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Insert() =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menambahkan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baris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database 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Update () =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memperbarui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baris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database  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Delete ()  =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menghapus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baris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database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execSQL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()  =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mengeksekusi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sintak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SQL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SQLiteOpenHelper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subclass yang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method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: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onCreate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()          =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jalankan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sebelum'nya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belum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database 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onUpgrade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()  =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jalankan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sebelum'nya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sudah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temukan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database yang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tapi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beda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versi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method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manfaatkan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mengubah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sekema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database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onOpen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()  =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jalankan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database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open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getWritableDatabase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()  =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memanggil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database agar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masuki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getReadableDatabase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() =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memanggil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database agar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dibaca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data'nya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186634" cy="608630"/>
          </a:xfrm>
        </p:spPr>
        <p:txBody>
          <a:bodyPr>
            <a:normAutofit/>
          </a:bodyPr>
          <a:lstStyle/>
          <a:p>
            <a:r>
              <a:rPr lang="id-ID" sz="2800" dirty="0" smtClean="0"/>
              <a:t>Kelebihan dari database sqlite</a:t>
            </a: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 lnSpcReduction="10000"/>
          </a:bodyPr>
          <a:lstStyle/>
          <a:p>
            <a:pPr lvl="0"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Dikelola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dikelola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file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tunggal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file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tambahan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log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transaksi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membutuhkan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konfigurasi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banyak.Selain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format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filenya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stabil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versi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utama.Jadi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punya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file database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versi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3.0.0,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pembaca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tetap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membacanya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terbaru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3.10.0.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pembaca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ingin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file database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thumb drive,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pembaca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menyalin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filenya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Stabil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aktif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dikembangkan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software engineer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handal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bulan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dirilis.Banyak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fitur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ditambahkan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fitur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ditambahkan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jarang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bug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didalamnya.Karena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sebelum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dirilis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uji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pengujian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cukup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ketat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7166"/>
            <a:ext cx="7239000" cy="6098570"/>
          </a:xfrm>
        </p:spPr>
        <p:txBody>
          <a:bodyPr/>
          <a:lstStyle/>
          <a:p>
            <a:pPr lvl="0"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Diperluas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diperluas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ekstensi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diintegrasikan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API.Salah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contohnya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modul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Python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Pysqlite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driver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SQLite.Ada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modul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Python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Apsw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driver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alternatif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SQLite.Modul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Apsw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menyediakan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API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berguna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mendefinisikan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kustom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SQL,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agregat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kolaborasi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Cepat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cepat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berjalan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lingkup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tambahan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jaringan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menjalankan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query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benar-benar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fleksibel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membutuhkan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protokol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serialisasi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ataupun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socket.SQLite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berjalan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perangkat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mobile,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Android.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Mode WAL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Mode WAL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diperkenalkan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3.7.0.Fitur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berguna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mengatasi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kongkurensi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dimana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membaca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menulis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bisa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bersamaan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mode WAL,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database.</a:t>
            </a:r>
            <a:endParaRPr lang="id-ID" dirty="0" smtClean="0"/>
          </a:p>
          <a:p>
            <a:pPr algn="just">
              <a:buNone/>
            </a:pPr>
            <a:r>
              <a:rPr lang="id-ID" sz="22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alasan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mengapa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cocok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Android,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Database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konfigurasi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nol.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Artinya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konfigurasi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developer.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membuatnya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relatif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server.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berjalan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dasarnya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set libraries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menyediakan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fungsionalitas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Single-file database.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keamanan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database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Open source. Hal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developer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aplikasi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id-ID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7239000" cy="5955694"/>
          </a:xfrm>
        </p:spPr>
        <p:txBody>
          <a:bodyPr/>
          <a:lstStyle/>
          <a:p>
            <a:pPr>
              <a:buNone/>
            </a:pPr>
            <a:r>
              <a:rPr lang="id-ID" sz="2000" dirty="0" smtClean="0">
                <a:latin typeface="Times New Roman" pitchFamily="18" charset="0"/>
                <a:cs typeface="Times New Roman" pitchFamily="18" charset="0"/>
              </a:rPr>
              <a:t>Constructor </a:t>
            </a:r>
          </a:p>
          <a:p>
            <a:pPr>
              <a:buNone/>
            </a:pPr>
            <a:r>
              <a:rPr lang="id-ID" sz="1800" dirty="0" smtClean="0"/>
              <a:t>public DatabaseHelper(Context context) { </a:t>
            </a:r>
          </a:p>
          <a:p>
            <a:pPr>
              <a:buNone/>
            </a:pPr>
            <a:r>
              <a:rPr lang="id-ID" sz="1800" dirty="0" smtClean="0"/>
              <a:t>		  super(context, DB_NAME, null, DB_VERSION);  </a:t>
            </a:r>
          </a:p>
          <a:p>
            <a:pPr>
              <a:buNone/>
            </a:pPr>
            <a:r>
              <a:rPr lang="id-ID" sz="1800" dirty="0" smtClean="0"/>
              <a:t>	}</a:t>
            </a:r>
          </a:p>
          <a:p>
            <a:pPr>
              <a:buNone/>
            </a:pPr>
            <a:endParaRPr lang="id-ID" sz="1800" dirty="0" smtClean="0"/>
          </a:p>
          <a:p>
            <a:pPr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Opening and Closing Android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SQLite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Database Connection</a:t>
            </a:r>
            <a:endParaRPr lang="id-ID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id-ID" sz="1800" dirty="0" smtClean="0"/>
              <a:t>public DBManager open() throws SQLException { dbHelper = new DatabaseHelper(context); database = dbHelper.getWritableDatabase(); return this; }</a:t>
            </a:r>
          </a:p>
          <a:p>
            <a:pPr>
              <a:buNone/>
            </a:pPr>
            <a:endParaRPr lang="id-ID" sz="1800" dirty="0" smtClean="0"/>
          </a:p>
          <a:p>
            <a:pPr>
              <a:buNone/>
            </a:pPr>
            <a:r>
              <a:rPr lang="id-ID" sz="1800" dirty="0" smtClean="0"/>
              <a:t>public void close() { </a:t>
            </a:r>
          </a:p>
          <a:p>
            <a:pPr>
              <a:buNone/>
            </a:pPr>
            <a:r>
              <a:rPr lang="id-ID" sz="1800" dirty="0" smtClean="0"/>
              <a:t>	dbHelper.close(); </a:t>
            </a:r>
          </a:p>
          <a:p>
            <a:pPr>
              <a:buNone/>
            </a:pPr>
            <a:r>
              <a:rPr lang="id-ID" sz="1800" dirty="0" smtClean="0"/>
              <a:t>	}</a:t>
            </a:r>
            <a:endParaRPr lang="id-ID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79</TotalTime>
  <Words>88</Words>
  <Application>Microsoft Office PowerPoint</Application>
  <PresentationFormat>On-screen Show (4:3)</PresentationFormat>
  <Paragraphs>80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Times New Roman</vt:lpstr>
      <vt:lpstr>Trebuchet MS</vt:lpstr>
      <vt:lpstr>Wingdings</vt:lpstr>
      <vt:lpstr>Wingdings 2</vt:lpstr>
      <vt:lpstr>Opulent</vt:lpstr>
      <vt:lpstr>PEMROGAMAN MOBILE ANDROID DATABASE : SQLiTE</vt:lpstr>
      <vt:lpstr>Definisi sqlite</vt:lpstr>
      <vt:lpstr>PowerPoint Presentation</vt:lpstr>
      <vt:lpstr>     STRUKTUR DATABASE </vt:lpstr>
      <vt:lpstr>PowerPoint Presentation</vt:lpstr>
      <vt:lpstr>Kelebihan dari database sqlite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PEMROGAMAN MOBILE ANDROID DATABASE : SQLiTE</dc:title>
  <dc:creator>pc user</dc:creator>
  <cp:lastModifiedBy>Windows User</cp:lastModifiedBy>
  <cp:revision>9</cp:revision>
  <dcterms:created xsi:type="dcterms:W3CDTF">2017-12-19T12:13:00Z</dcterms:created>
  <dcterms:modified xsi:type="dcterms:W3CDTF">2017-12-20T07:56:37Z</dcterms:modified>
</cp:coreProperties>
</file>