
<file path=[Content_Types].xml><?xml version="1.0" encoding="utf-8"?>
<Types xmlns="http://schemas.openxmlformats.org/package/2006/content-types">
  <Default Extension="bin" ContentType="application/vnd.ms-office.activeX"/>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74" d="100"/>
          <a:sy n="74" d="100"/>
        </p:scale>
        <p:origin x="12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79" name="Picture 7"/>
          <p:cNvPicPr>
            <a:picLocks noChangeAspect="1" noChangeArrowheads="1"/>
          </p:cNvPicPr>
          <p:nvPr/>
        </p:nvPicPr>
        <p:blipFill>
          <a:blip r:embed="rId4"/>
          <a:srcRect/>
          <a:stretch>
            <a:fillRect/>
          </a:stretch>
        </p:blipFill>
        <p:spPr bwMode="ltGray">
          <a:xfrm>
            <a:off x="0" y="0"/>
            <a:ext cx="9145588" cy="6859588"/>
          </a:xfrm>
          <a:prstGeom prst="rect">
            <a:avLst/>
          </a:prstGeom>
          <a:noFill/>
        </p:spPr>
      </p:pic>
      <p:sp>
        <p:nvSpPr>
          <p:cNvPr id="307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524000" y="3810000"/>
            <a:ext cx="6400800"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98DE5D67-B2C5-4BCE-8DDF-0A466E176FC6}" type="slidenum">
              <a:rPr lang="en-US"/>
              <a:pPr/>
              <a:t>‹#›</a:t>
            </a:fld>
            <a:endParaRPr lang="en-US"/>
          </a:p>
        </p:txBody>
      </p:sp>
    </p:spTree>
    <p:controls>
      <mc:AlternateContent xmlns:mc="http://schemas.openxmlformats.org/markup-compatibility/2006">
        <mc:Choice xmlns:v="urn:schemas-microsoft-com:vml" Requires="v">
          <p:control spid="3087" name="ShockwaveFlash1" r:id="rId2" imgW="1447920" imgH="1447920"/>
        </mc:Choice>
        <mc:Fallback>
          <p:control name="ShockwaveFlash1" r:id="rId2" imgW="1447920" imgH="1447920">
            <p:pic>
              <p:nvPicPr>
                <p:cNvPr id="2" name="ShockwaveFlash1"/>
                <p:cNvPicPr preferRelativeResize="0">
                  <a:picLocks noChangeArrowheads="1" noChangeShapeType="1"/>
                </p:cNvPicPr>
                <p:nvPr/>
              </p:nvPicPr>
              <p:blipFill>
                <a:blip r:embed="rId5"/>
                <a:srcRect/>
                <a:stretch>
                  <a:fillRect/>
                </a:stretch>
              </p:blipFill>
              <p:spPr bwMode="auto">
                <a:xfrm>
                  <a:off x="0" y="5410200"/>
                  <a:ext cx="1447800" cy="1447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ADBB5A-1DCD-44C3-9BC0-D45B76326024}"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E1BF75-3897-42B9-9785-BA1D1A30B20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FFDB68-F08C-40DE-9A5A-A98253A73BF8}" type="slidenum">
              <a:rPr lang="en-US"/>
              <a:pPr/>
              <a:t>‹#›</a:t>
            </a:fld>
            <a:endParaRPr lang="en-US"/>
          </a:p>
        </p:txBody>
      </p:sp>
      <p:pic>
        <p:nvPicPr>
          <p:cNvPr id="9"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B2CFF0-7CD6-4886-8DC9-601DD2217D05}" type="slidenum">
              <a:rPr lang="en-US"/>
              <a:pPr/>
              <a:t>‹#›</a:t>
            </a:fld>
            <a:endParaRPr lang="en-US"/>
          </a:p>
        </p:txBody>
      </p:sp>
      <p:pic>
        <p:nvPicPr>
          <p:cNvPr id="7"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2057400"/>
            <a:ext cx="3886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86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C1EDD2-9243-408C-AA8B-4B4469E93A2C}" type="slidenum">
              <a:rPr lang="en-US"/>
              <a:pPr/>
              <a:t>‹#›</a:t>
            </a:fld>
            <a:endParaRPr lang="en-US"/>
          </a:p>
        </p:txBody>
      </p:sp>
      <p:pic>
        <p:nvPicPr>
          <p:cNvPr id="8"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B457B9-9CE3-4F6D-ABDC-E46F8380A63C}" type="slidenum">
              <a:rPr lang="en-US"/>
              <a:pPr/>
              <a:t>‹#›</a:t>
            </a:fld>
            <a:endParaRPr lang="en-US"/>
          </a:p>
        </p:txBody>
      </p:sp>
      <p:pic>
        <p:nvPicPr>
          <p:cNvPr id="10"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A1F886-AC17-4B80-9FAD-8CD80B06920A}" type="slidenum">
              <a:rPr lang="en-US"/>
              <a:pPr/>
              <a:t>‹#›</a:t>
            </a:fld>
            <a:endParaRPr lang="en-US"/>
          </a:p>
        </p:txBody>
      </p:sp>
      <p:pic>
        <p:nvPicPr>
          <p:cNvPr id="6"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B73B008-EDAD-4C9E-86BC-013334AF80EF}" type="slidenum">
              <a:rPr lang="en-US"/>
              <a:pPr/>
              <a:t>‹#›</a:t>
            </a:fld>
            <a:endParaRPr lang="en-US"/>
          </a:p>
        </p:txBody>
      </p:sp>
      <p:pic>
        <p:nvPicPr>
          <p:cNvPr id="5" name="Picture 37" descr="original_4_b"/>
          <p:cNvPicPr>
            <a:picLocks noChangeAspect="1" noChangeArrowheads="1" noCrop="1"/>
          </p:cNvPicPr>
          <p:nvPr userDrawn="1"/>
        </p:nvPicPr>
        <p:blipFill>
          <a:blip r:embed="rId2">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3A41113-E25E-4105-9492-D403DA4F091E}"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Bitmap_125.bmp"/>
          <p:cNvPicPr>
            <a:picLocks noChangeAspect="1"/>
          </p:cNvPicPr>
          <p:nvPr userDrawn="1"/>
        </p:nvPicPr>
        <p:blipFill>
          <a:blip r:embed="rId2">
            <a:duotone>
              <a:prstClr val="black"/>
              <a:schemeClr val="tx2">
                <a:tint val="45000"/>
                <a:satMod val="400000"/>
              </a:schemeClr>
            </a:duotone>
          </a:blip>
          <a:srcRect l="8170" t="22855" r="8170" b="19661"/>
          <a:stretch>
            <a:fillRect/>
          </a:stretch>
        </p:blipFill>
        <p:spPr>
          <a:xfrm>
            <a:off x="1066800" y="1399223"/>
            <a:ext cx="6995160" cy="3934777"/>
          </a:xfrm>
          <a:prstGeom prst="rect">
            <a:avLst/>
          </a:prstGeom>
          <a:effectLst>
            <a:outerShdw blurRad="63500" sx="102000" sy="102000" algn="ctr" rotWithShape="0">
              <a:prstClr val="black">
                <a:alpha val="40000"/>
              </a:prstClr>
            </a:outerShdw>
          </a:effectLst>
          <a:scene3d>
            <a:camera prst="orthographicFront"/>
            <a:lightRig rig="threePt" dir="t"/>
          </a:scene3d>
          <a:sp3d>
            <a:bevelT/>
          </a:sp3d>
        </p:spPr>
      </p:pic>
      <p:sp>
        <p:nvSpPr>
          <p:cNvPr id="2" name="Title 1"/>
          <p:cNvSpPr>
            <a:spLocks noGrp="1"/>
          </p:cNvSpPr>
          <p:nvPr>
            <p:ph type="title"/>
          </p:nvPr>
        </p:nvSpPr>
        <p:spPr>
          <a:xfrm>
            <a:off x="1066800" y="728662"/>
            <a:ext cx="7010400" cy="566738"/>
          </a:xfrm>
        </p:spPr>
        <p:txBody>
          <a:bodyPr anchor="b"/>
          <a:lstStyle>
            <a:lvl1pPr algn="l">
              <a:defRPr sz="36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1792288" y="5443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7141C7-40F7-41B3-8925-EBDAC019061A}" type="slidenum">
              <a:rPr lang="en-US"/>
              <a:pPr/>
              <a:t>‹#›</a:t>
            </a:fld>
            <a:endParaRPr lang="en-US"/>
          </a:p>
        </p:txBody>
      </p:sp>
      <p:sp>
        <p:nvSpPr>
          <p:cNvPr id="3" name="Picture Placeholder 2"/>
          <p:cNvSpPr>
            <a:spLocks noGrp="1"/>
          </p:cNvSpPr>
          <p:nvPr>
            <p:ph type="pic" idx="1"/>
          </p:nvPr>
        </p:nvSpPr>
        <p:spPr>
          <a:xfrm>
            <a:off x="1143000" y="1447800"/>
            <a:ext cx="6858000" cy="3810000"/>
          </a:xfrm>
        </p:spPr>
        <p:txBody>
          <a:bodyPr/>
          <a:lstStyle>
            <a:lvl1pPr marL="0" indent="0">
              <a:buNone/>
              <a:defRPr sz="3200">
                <a:solidFill>
                  <a:schemeClr val="bg2">
                    <a:lumMod val="7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pic>
        <p:nvPicPr>
          <p:cNvPr id="9" name="Picture 37" descr="original_4_b"/>
          <p:cNvPicPr>
            <a:picLocks noChangeAspect="1" noChangeArrowheads="1" noCrop="1"/>
          </p:cNvPicPr>
          <p:nvPr userDrawn="1"/>
        </p:nvPicPr>
        <p:blipFill>
          <a:blip r:embed="rId3">
            <a:clrChange>
              <a:clrFrom>
                <a:srgbClr val="020202"/>
              </a:clrFrom>
              <a:clrTo>
                <a:srgbClr val="020202">
                  <a:alpha val="0"/>
                </a:srgbClr>
              </a:clrTo>
            </a:clrChange>
          </a:blip>
          <a:srcRect/>
          <a:stretch>
            <a:fillRect/>
          </a:stretch>
        </p:blipFill>
        <p:spPr bwMode="auto">
          <a:xfrm>
            <a:off x="7391400" y="5410200"/>
            <a:ext cx="1447800" cy="1314450"/>
          </a:xfrm>
          <a:prstGeom prst="rect">
            <a:avLst/>
          </a:prstGeom>
          <a:noFill/>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13"/>
          <a:srcRect/>
          <a:stretch>
            <a:fillRect/>
          </a:stretch>
        </p:blipFill>
        <p:spPr bwMode="ltGray">
          <a:xfrm>
            <a:off x="0" y="0"/>
            <a:ext cx="9145588" cy="6859588"/>
          </a:xfrm>
          <a:prstGeom prst="rect">
            <a:avLst/>
          </a:prstGeom>
          <a:noFill/>
        </p:spPr>
      </p:pic>
      <p:sp>
        <p:nvSpPr>
          <p:cNvPr id="1026" name="Rectangle 2"/>
          <p:cNvSpPr>
            <a:spLocks noGrp="1" noChangeArrowheads="1"/>
          </p:cNvSpPr>
          <p:nvPr>
            <p:ph type="title"/>
          </p:nvPr>
        </p:nvSpPr>
        <p:spPr bwMode="auto">
          <a:xfrm>
            <a:off x="4572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609600" y="2057400"/>
            <a:ext cx="7924800" cy="406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CD4678FF-B1BB-4DD8-88BF-32DEF395794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1027">
                                            <p:txEl>
                                              <p:pRg st="0" end="0"/>
                                            </p:txEl>
                                          </p:spTgt>
                                        </p:tgtEl>
                                        <p:attrNameLst>
                                          <p:attrName>style.visibility</p:attrName>
                                        </p:attrNameLst>
                                      </p:cBhvr>
                                      <p:to>
                                        <p:strVal val="visible"/>
                                      </p:to>
                                    </p:set>
                                    <p:anim by="(-#ppt_w*2)" calcmode="lin" valueType="num">
                                      <p:cBhvr rctx="PPT">
                                        <p:cTn id="13" dur="500" autoRev="1" fill="hold">
                                          <p:stCondLst>
                                            <p:cond delay="0"/>
                                          </p:stCondLst>
                                        </p:cTn>
                                        <p:tgtEl>
                                          <p:spTgt spid="1027">
                                            <p:txEl>
                                              <p:pRg st="0" end="0"/>
                                            </p:txEl>
                                          </p:spTgt>
                                        </p:tgtEl>
                                        <p:attrNameLst>
                                          <p:attrName>ppt_w</p:attrName>
                                        </p:attrNameLst>
                                      </p:cBhvr>
                                    </p:anim>
                                    <p:anim by="(#ppt_w*0.50)" calcmode="lin" valueType="num">
                                      <p:cBhvr>
                                        <p:cTn id="14" dur="500" decel="50000" autoRev="1" fill="hold">
                                          <p:stCondLst>
                                            <p:cond delay="0"/>
                                          </p:stCondLst>
                                        </p:cTn>
                                        <p:tgtEl>
                                          <p:spTgt spid="1027">
                                            <p:txEl>
                                              <p:pRg st="0" end="0"/>
                                            </p:txEl>
                                          </p:spTgt>
                                        </p:tgtEl>
                                        <p:attrNameLst>
                                          <p:attrName>ppt_x</p:attrName>
                                        </p:attrNameLst>
                                      </p:cBhvr>
                                    </p:anim>
                                    <p:anim from="(-#ppt_h/2)" to="(#ppt_y)" calcmode="lin" valueType="num">
                                      <p:cBhvr>
                                        <p:cTn id="15" dur="1000" fill="hold">
                                          <p:stCondLst>
                                            <p:cond delay="0"/>
                                          </p:stCondLst>
                                        </p:cTn>
                                        <p:tgtEl>
                                          <p:spTgt spid="1027">
                                            <p:txEl>
                                              <p:pRg st="0" end="0"/>
                                            </p:txEl>
                                          </p:spTgt>
                                        </p:tgtEl>
                                        <p:attrNameLst>
                                          <p:attrName>ppt_y</p:attrName>
                                        </p:attrNameLst>
                                      </p:cBhvr>
                                    </p:anim>
                                    <p:animRot by="21600000">
                                      <p:cBhvr>
                                        <p:cTn id="16" dur="1000" fill="hold">
                                          <p:stCondLst>
                                            <p:cond delay="0"/>
                                          </p:stCondLst>
                                        </p:cTn>
                                        <p:tgtEl>
                                          <p:spTgt spid="1027">
                                            <p:txEl>
                                              <p:pRg st="0" end="0"/>
                                            </p:txEl>
                                          </p:spTgt>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1027">
                                            <p:txEl>
                                              <p:pRg st="1" end="1"/>
                                            </p:txEl>
                                          </p:spTgt>
                                        </p:tgtEl>
                                        <p:attrNameLst>
                                          <p:attrName>style.visibility</p:attrName>
                                        </p:attrNameLst>
                                      </p:cBhvr>
                                      <p:to>
                                        <p:strVal val="visible"/>
                                      </p:to>
                                    </p:set>
                                    <p:anim by="(-#ppt_w*2)" calcmode="lin" valueType="num">
                                      <p:cBhvr rctx="PPT">
                                        <p:cTn id="19" dur="500" autoRev="1" fill="hold">
                                          <p:stCondLst>
                                            <p:cond delay="0"/>
                                          </p:stCondLst>
                                        </p:cTn>
                                        <p:tgtEl>
                                          <p:spTgt spid="1027">
                                            <p:txEl>
                                              <p:pRg st="1" end="1"/>
                                            </p:txEl>
                                          </p:spTgt>
                                        </p:tgtEl>
                                        <p:attrNameLst>
                                          <p:attrName>ppt_w</p:attrName>
                                        </p:attrNameLst>
                                      </p:cBhvr>
                                    </p:anim>
                                    <p:anim by="(#ppt_w*0.50)" calcmode="lin" valueType="num">
                                      <p:cBhvr>
                                        <p:cTn id="20" dur="500" decel="50000" autoRev="1" fill="hold">
                                          <p:stCondLst>
                                            <p:cond delay="0"/>
                                          </p:stCondLst>
                                        </p:cTn>
                                        <p:tgtEl>
                                          <p:spTgt spid="1027">
                                            <p:txEl>
                                              <p:pRg st="1" end="1"/>
                                            </p:txEl>
                                          </p:spTgt>
                                        </p:tgtEl>
                                        <p:attrNameLst>
                                          <p:attrName>ppt_x</p:attrName>
                                        </p:attrNameLst>
                                      </p:cBhvr>
                                    </p:anim>
                                    <p:anim from="(-#ppt_h/2)" to="(#ppt_y)" calcmode="lin" valueType="num">
                                      <p:cBhvr>
                                        <p:cTn id="21" dur="1000" fill="hold">
                                          <p:stCondLst>
                                            <p:cond delay="0"/>
                                          </p:stCondLst>
                                        </p:cTn>
                                        <p:tgtEl>
                                          <p:spTgt spid="1027">
                                            <p:txEl>
                                              <p:pRg st="1" end="1"/>
                                            </p:txEl>
                                          </p:spTgt>
                                        </p:tgtEl>
                                        <p:attrNameLst>
                                          <p:attrName>ppt_y</p:attrName>
                                        </p:attrNameLst>
                                      </p:cBhvr>
                                    </p:anim>
                                    <p:animRot by="21600000">
                                      <p:cBhvr>
                                        <p:cTn id="22" dur="1000" fill="hold">
                                          <p:stCondLst>
                                            <p:cond delay="0"/>
                                          </p:stCondLst>
                                        </p:cTn>
                                        <p:tgtEl>
                                          <p:spTgt spid="1027">
                                            <p:txEl>
                                              <p:pRg st="1" end="1"/>
                                            </p:txEl>
                                          </p:spTgt>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1027">
                                            <p:txEl>
                                              <p:pRg st="2" end="2"/>
                                            </p:txEl>
                                          </p:spTgt>
                                        </p:tgtEl>
                                        <p:attrNameLst>
                                          <p:attrName>style.visibility</p:attrName>
                                        </p:attrNameLst>
                                      </p:cBhvr>
                                      <p:to>
                                        <p:strVal val="visible"/>
                                      </p:to>
                                    </p:set>
                                    <p:anim by="(-#ppt_w*2)" calcmode="lin" valueType="num">
                                      <p:cBhvr rctx="PPT">
                                        <p:cTn id="25" dur="500" autoRev="1" fill="hold">
                                          <p:stCondLst>
                                            <p:cond delay="0"/>
                                          </p:stCondLst>
                                        </p:cTn>
                                        <p:tgtEl>
                                          <p:spTgt spid="1027">
                                            <p:txEl>
                                              <p:pRg st="2" end="2"/>
                                            </p:txEl>
                                          </p:spTgt>
                                        </p:tgtEl>
                                        <p:attrNameLst>
                                          <p:attrName>ppt_w</p:attrName>
                                        </p:attrNameLst>
                                      </p:cBhvr>
                                    </p:anim>
                                    <p:anim by="(#ppt_w*0.50)" calcmode="lin" valueType="num">
                                      <p:cBhvr>
                                        <p:cTn id="26" dur="500" decel="50000" autoRev="1" fill="hold">
                                          <p:stCondLst>
                                            <p:cond delay="0"/>
                                          </p:stCondLst>
                                        </p:cTn>
                                        <p:tgtEl>
                                          <p:spTgt spid="1027">
                                            <p:txEl>
                                              <p:pRg st="2" end="2"/>
                                            </p:txEl>
                                          </p:spTgt>
                                        </p:tgtEl>
                                        <p:attrNameLst>
                                          <p:attrName>ppt_x</p:attrName>
                                        </p:attrNameLst>
                                      </p:cBhvr>
                                    </p:anim>
                                    <p:anim from="(-#ppt_h/2)" to="(#ppt_y)" calcmode="lin" valueType="num">
                                      <p:cBhvr>
                                        <p:cTn id="27" dur="1000" fill="hold">
                                          <p:stCondLst>
                                            <p:cond delay="0"/>
                                          </p:stCondLst>
                                        </p:cTn>
                                        <p:tgtEl>
                                          <p:spTgt spid="1027">
                                            <p:txEl>
                                              <p:pRg st="2" end="2"/>
                                            </p:txEl>
                                          </p:spTgt>
                                        </p:tgtEl>
                                        <p:attrNameLst>
                                          <p:attrName>ppt_y</p:attrName>
                                        </p:attrNameLst>
                                      </p:cBhvr>
                                    </p:anim>
                                    <p:animRot by="21600000">
                                      <p:cBhvr>
                                        <p:cTn id="28" dur="1000" fill="hold">
                                          <p:stCondLst>
                                            <p:cond delay="0"/>
                                          </p:stCondLst>
                                        </p:cTn>
                                        <p:tgtEl>
                                          <p:spTgt spid="1027">
                                            <p:txEl>
                                              <p:pRg st="2" end="2"/>
                                            </p:txEl>
                                          </p:spTgt>
                                        </p:tgtEl>
                                        <p:attrNameLst>
                                          <p:attrName>r</p:attrName>
                                        </p:attrNameLst>
                                      </p:cBhvr>
                                    </p:animRot>
                                  </p:childTnLst>
                                </p:cTn>
                              </p:par>
                              <p:par>
                                <p:cTn id="29" presetID="56" presetClass="entr" presetSubtype="0" fill="hold" grpId="0" nodeType="withEffect">
                                  <p:stCondLst>
                                    <p:cond delay="0"/>
                                  </p:stCondLst>
                                  <p:iterate type="lt">
                                    <p:tmPct val="10000"/>
                                  </p:iterate>
                                  <p:childTnLst>
                                    <p:set>
                                      <p:cBhvr>
                                        <p:cTn id="30" dur="1" fill="hold">
                                          <p:stCondLst>
                                            <p:cond delay="0"/>
                                          </p:stCondLst>
                                        </p:cTn>
                                        <p:tgtEl>
                                          <p:spTgt spid="1027">
                                            <p:txEl>
                                              <p:pRg st="3" end="3"/>
                                            </p:txEl>
                                          </p:spTgt>
                                        </p:tgtEl>
                                        <p:attrNameLst>
                                          <p:attrName>style.visibility</p:attrName>
                                        </p:attrNameLst>
                                      </p:cBhvr>
                                      <p:to>
                                        <p:strVal val="visible"/>
                                      </p:to>
                                    </p:set>
                                    <p:anim by="(-#ppt_w*2)" calcmode="lin" valueType="num">
                                      <p:cBhvr rctx="PPT">
                                        <p:cTn id="31" dur="500" autoRev="1" fill="hold">
                                          <p:stCondLst>
                                            <p:cond delay="0"/>
                                          </p:stCondLst>
                                        </p:cTn>
                                        <p:tgtEl>
                                          <p:spTgt spid="1027">
                                            <p:txEl>
                                              <p:pRg st="3" end="3"/>
                                            </p:txEl>
                                          </p:spTgt>
                                        </p:tgtEl>
                                        <p:attrNameLst>
                                          <p:attrName>ppt_w</p:attrName>
                                        </p:attrNameLst>
                                      </p:cBhvr>
                                    </p:anim>
                                    <p:anim by="(#ppt_w*0.50)" calcmode="lin" valueType="num">
                                      <p:cBhvr>
                                        <p:cTn id="32" dur="500" decel="50000" autoRev="1" fill="hold">
                                          <p:stCondLst>
                                            <p:cond delay="0"/>
                                          </p:stCondLst>
                                        </p:cTn>
                                        <p:tgtEl>
                                          <p:spTgt spid="1027">
                                            <p:txEl>
                                              <p:pRg st="3" end="3"/>
                                            </p:txEl>
                                          </p:spTgt>
                                        </p:tgtEl>
                                        <p:attrNameLst>
                                          <p:attrName>ppt_x</p:attrName>
                                        </p:attrNameLst>
                                      </p:cBhvr>
                                    </p:anim>
                                    <p:anim from="(-#ppt_h/2)" to="(#ppt_y)" calcmode="lin" valueType="num">
                                      <p:cBhvr>
                                        <p:cTn id="33" dur="1000" fill="hold">
                                          <p:stCondLst>
                                            <p:cond delay="0"/>
                                          </p:stCondLst>
                                        </p:cTn>
                                        <p:tgtEl>
                                          <p:spTgt spid="1027">
                                            <p:txEl>
                                              <p:pRg st="3" end="3"/>
                                            </p:txEl>
                                          </p:spTgt>
                                        </p:tgtEl>
                                        <p:attrNameLst>
                                          <p:attrName>ppt_y</p:attrName>
                                        </p:attrNameLst>
                                      </p:cBhvr>
                                    </p:anim>
                                    <p:animRot by="21600000">
                                      <p:cBhvr>
                                        <p:cTn id="34" dur="1000" fill="hold">
                                          <p:stCondLst>
                                            <p:cond delay="0"/>
                                          </p:stCondLst>
                                        </p:cTn>
                                        <p:tgtEl>
                                          <p:spTgt spid="1027">
                                            <p:txEl>
                                              <p:pRg st="3" end="3"/>
                                            </p:txEl>
                                          </p:spTgt>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1027">
                                            <p:txEl>
                                              <p:pRg st="4" end="4"/>
                                            </p:txEl>
                                          </p:spTgt>
                                        </p:tgtEl>
                                        <p:attrNameLst>
                                          <p:attrName>style.visibility</p:attrName>
                                        </p:attrNameLst>
                                      </p:cBhvr>
                                      <p:to>
                                        <p:strVal val="visible"/>
                                      </p:to>
                                    </p:set>
                                    <p:anim by="(-#ppt_w*2)" calcmode="lin" valueType="num">
                                      <p:cBhvr rctx="PPT">
                                        <p:cTn id="37" dur="500" autoRev="1" fill="hold">
                                          <p:stCondLst>
                                            <p:cond delay="0"/>
                                          </p:stCondLst>
                                        </p:cTn>
                                        <p:tgtEl>
                                          <p:spTgt spid="1027">
                                            <p:txEl>
                                              <p:pRg st="4" end="4"/>
                                            </p:txEl>
                                          </p:spTgt>
                                        </p:tgtEl>
                                        <p:attrNameLst>
                                          <p:attrName>ppt_w</p:attrName>
                                        </p:attrNameLst>
                                      </p:cBhvr>
                                    </p:anim>
                                    <p:anim by="(#ppt_w*0.50)" calcmode="lin" valueType="num">
                                      <p:cBhvr>
                                        <p:cTn id="38" dur="500" decel="50000" autoRev="1" fill="hold">
                                          <p:stCondLst>
                                            <p:cond delay="0"/>
                                          </p:stCondLst>
                                        </p:cTn>
                                        <p:tgtEl>
                                          <p:spTgt spid="1027">
                                            <p:txEl>
                                              <p:pRg st="4" end="4"/>
                                            </p:txEl>
                                          </p:spTgt>
                                        </p:tgtEl>
                                        <p:attrNameLst>
                                          <p:attrName>ppt_x</p:attrName>
                                        </p:attrNameLst>
                                      </p:cBhvr>
                                    </p:anim>
                                    <p:anim from="(-#ppt_h/2)" to="(#ppt_y)" calcmode="lin" valueType="num">
                                      <p:cBhvr>
                                        <p:cTn id="39" dur="1000" fill="hold">
                                          <p:stCondLst>
                                            <p:cond delay="0"/>
                                          </p:stCondLst>
                                        </p:cTn>
                                        <p:tgtEl>
                                          <p:spTgt spid="1027">
                                            <p:txEl>
                                              <p:pRg st="4" end="4"/>
                                            </p:txEl>
                                          </p:spTgt>
                                        </p:tgtEl>
                                        <p:attrNameLst>
                                          <p:attrName>ppt_y</p:attrName>
                                        </p:attrNameLst>
                                      </p:cBhvr>
                                    </p:anim>
                                    <p:animRot by="21600000">
                                      <p:cBhvr>
                                        <p:cTn id="40" dur="1000" fill="hold">
                                          <p:stCondLst>
                                            <p:cond delay="0"/>
                                          </p:stCondLst>
                                        </p:cTn>
                                        <p:tgtEl>
                                          <p:spTgt spid="102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56"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by="(-#ppt_w*2)" calcmode="lin" valueType="num">
                      <p:cBhvr rctx="PPT">
                        <p:cTn dur="500" autoRev="1" fill="hold">
                          <p:stCondLst>
                            <p:cond delay="0"/>
                          </p:stCondLst>
                        </p:cTn>
                        <p:tgtEl>
                          <p:spTgt spid="1027"/>
                        </p:tgtEl>
                        <p:attrNameLst>
                          <p:attrName>ppt_w</p:attrName>
                        </p:attrNameLst>
                      </p:cBhvr>
                    </p:anim>
                    <p:anim by="(#ppt_w*0.50)" calcmode="lin" valueType="num">
                      <p:cBhvr>
                        <p:cTn dur="500" decel="50000" autoRev="1" fill="hold">
                          <p:stCondLst>
                            <p:cond delay="0"/>
                          </p:stCondLst>
                        </p:cTn>
                        <p:tgtEl>
                          <p:spTgt spid="1027"/>
                        </p:tgtEl>
                        <p:attrNameLst>
                          <p:attrName>ppt_x</p:attrName>
                        </p:attrNameLst>
                      </p:cBhvr>
                    </p:anim>
                    <p:anim from="(-#ppt_h/2)" to="(#ppt_y)" calcmode="lin" valueType="num">
                      <p:cBhvr>
                        <p:cTn dur="1000" fill="hold">
                          <p:stCondLst>
                            <p:cond delay="0"/>
                          </p:stCondLst>
                        </p:cTn>
                        <p:tgtEl>
                          <p:spTgt spid="1027"/>
                        </p:tgtEl>
                        <p:attrNameLst>
                          <p:attrName>ppt_y</p:attrName>
                        </p:attrNameLst>
                      </p:cBhvr>
                    </p:anim>
                    <p:animRot by="21600000">
                      <p:cBhvr>
                        <p:cTn dur="1000" fill="hold">
                          <p:stCondLst>
                            <p:cond delay="0"/>
                          </p:stCondLst>
                        </p:cTn>
                        <p:tgtEl>
                          <p:spTgt spid="1027"/>
                        </p:tgtEl>
                        <p:attrNameLst>
                          <p:attrName>r</p:attrName>
                        </p:attrNameLst>
                      </p:cBhvr>
                    </p:animRot>
                  </p:childTnLst>
                </p:cTn>
              </p:par>
            </p:tnLst>
          </p:tmpl>
          <p:tmpl lvl="2">
            <p:tnLst>
              <p:par>
                <p:cTn presetID="56"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by="(-#ppt_w*2)" calcmode="lin" valueType="num">
                      <p:cBhvr rctx="PPT">
                        <p:cTn dur="500" autoRev="1" fill="hold">
                          <p:stCondLst>
                            <p:cond delay="0"/>
                          </p:stCondLst>
                        </p:cTn>
                        <p:tgtEl>
                          <p:spTgt spid="1027"/>
                        </p:tgtEl>
                        <p:attrNameLst>
                          <p:attrName>ppt_w</p:attrName>
                        </p:attrNameLst>
                      </p:cBhvr>
                    </p:anim>
                    <p:anim by="(#ppt_w*0.50)" calcmode="lin" valueType="num">
                      <p:cBhvr>
                        <p:cTn dur="500" decel="50000" autoRev="1" fill="hold">
                          <p:stCondLst>
                            <p:cond delay="0"/>
                          </p:stCondLst>
                        </p:cTn>
                        <p:tgtEl>
                          <p:spTgt spid="1027"/>
                        </p:tgtEl>
                        <p:attrNameLst>
                          <p:attrName>ppt_x</p:attrName>
                        </p:attrNameLst>
                      </p:cBhvr>
                    </p:anim>
                    <p:anim from="(-#ppt_h/2)" to="(#ppt_y)" calcmode="lin" valueType="num">
                      <p:cBhvr>
                        <p:cTn dur="1000" fill="hold">
                          <p:stCondLst>
                            <p:cond delay="0"/>
                          </p:stCondLst>
                        </p:cTn>
                        <p:tgtEl>
                          <p:spTgt spid="1027"/>
                        </p:tgtEl>
                        <p:attrNameLst>
                          <p:attrName>ppt_y</p:attrName>
                        </p:attrNameLst>
                      </p:cBhvr>
                    </p:anim>
                    <p:animRot by="21600000">
                      <p:cBhvr>
                        <p:cTn dur="1000" fill="hold">
                          <p:stCondLst>
                            <p:cond delay="0"/>
                          </p:stCondLst>
                        </p:cTn>
                        <p:tgtEl>
                          <p:spTgt spid="1027"/>
                        </p:tgtEl>
                        <p:attrNameLst>
                          <p:attrName>r</p:attrName>
                        </p:attrNameLst>
                      </p:cBhvr>
                    </p:animRot>
                  </p:childTnLst>
                </p:cTn>
              </p:par>
            </p:tnLst>
          </p:tmpl>
          <p:tmpl lvl="3">
            <p:tnLst>
              <p:par>
                <p:cTn presetID="56"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by="(-#ppt_w*2)" calcmode="lin" valueType="num">
                      <p:cBhvr rctx="PPT">
                        <p:cTn dur="500" autoRev="1" fill="hold">
                          <p:stCondLst>
                            <p:cond delay="0"/>
                          </p:stCondLst>
                        </p:cTn>
                        <p:tgtEl>
                          <p:spTgt spid="1027"/>
                        </p:tgtEl>
                        <p:attrNameLst>
                          <p:attrName>ppt_w</p:attrName>
                        </p:attrNameLst>
                      </p:cBhvr>
                    </p:anim>
                    <p:anim by="(#ppt_w*0.50)" calcmode="lin" valueType="num">
                      <p:cBhvr>
                        <p:cTn dur="500" decel="50000" autoRev="1" fill="hold">
                          <p:stCondLst>
                            <p:cond delay="0"/>
                          </p:stCondLst>
                        </p:cTn>
                        <p:tgtEl>
                          <p:spTgt spid="1027"/>
                        </p:tgtEl>
                        <p:attrNameLst>
                          <p:attrName>ppt_x</p:attrName>
                        </p:attrNameLst>
                      </p:cBhvr>
                    </p:anim>
                    <p:anim from="(-#ppt_h/2)" to="(#ppt_y)" calcmode="lin" valueType="num">
                      <p:cBhvr>
                        <p:cTn dur="1000" fill="hold">
                          <p:stCondLst>
                            <p:cond delay="0"/>
                          </p:stCondLst>
                        </p:cTn>
                        <p:tgtEl>
                          <p:spTgt spid="1027"/>
                        </p:tgtEl>
                        <p:attrNameLst>
                          <p:attrName>ppt_y</p:attrName>
                        </p:attrNameLst>
                      </p:cBhvr>
                    </p:anim>
                    <p:animRot by="21600000">
                      <p:cBhvr>
                        <p:cTn dur="1000" fill="hold">
                          <p:stCondLst>
                            <p:cond delay="0"/>
                          </p:stCondLst>
                        </p:cTn>
                        <p:tgtEl>
                          <p:spTgt spid="1027"/>
                        </p:tgtEl>
                        <p:attrNameLst>
                          <p:attrName>r</p:attrName>
                        </p:attrNameLst>
                      </p:cBhvr>
                    </p:animRot>
                  </p:childTnLst>
                </p:cTn>
              </p:par>
            </p:tnLst>
          </p:tmpl>
          <p:tmpl lvl="4">
            <p:tnLst>
              <p:par>
                <p:cTn presetID="56"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by="(-#ppt_w*2)" calcmode="lin" valueType="num">
                      <p:cBhvr rctx="PPT">
                        <p:cTn dur="500" autoRev="1" fill="hold">
                          <p:stCondLst>
                            <p:cond delay="0"/>
                          </p:stCondLst>
                        </p:cTn>
                        <p:tgtEl>
                          <p:spTgt spid="1027"/>
                        </p:tgtEl>
                        <p:attrNameLst>
                          <p:attrName>ppt_w</p:attrName>
                        </p:attrNameLst>
                      </p:cBhvr>
                    </p:anim>
                    <p:anim by="(#ppt_w*0.50)" calcmode="lin" valueType="num">
                      <p:cBhvr>
                        <p:cTn dur="500" decel="50000" autoRev="1" fill="hold">
                          <p:stCondLst>
                            <p:cond delay="0"/>
                          </p:stCondLst>
                        </p:cTn>
                        <p:tgtEl>
                          <p:spTgt spid="1027"/>
                        </p:tgtEl>
                        <p:attrNameLst>
                          <p:attrName>ppt_x</p:attrName>
                        </p:attrNameLst>
                      </p:cBhvr>
                    </p:anim>
                    <p:anim from="(-#ppt_h/2)" to="(#ppt_y)" calcmode="lin" valueType="num">
                      <p:cBhvr>
                        <p:cTn dur="1000" fill="hold">
                          <p:stCondLst>
                            <p:cond delay="0"/>
                          </p:stCondLst>
                        </p:cTn>
                        <p:tgtEl>
                          <p:spTgt spid="1027"/>
                        </p:tgtEl>
                        <p:attrNameLst>
                          <p:attrName>ppt_y</p:attrName>
                        </p:attrNameLst>
                      </p:cBhvr>
                    </p:anim>
                    <p:animRot by="21600000">
                      <p:cBhvr>
                        <p:cTn dur="1000" fill="hold">
                          <p:stCondLst>
                            <p:cond delay="0"/>
                          </p:stCondLst>
                        </p:cTn>
                        <p:tgtEl>
                          <p:spTgt spid="1027"/>
                        </p:tgtEl>
                        <p:attrNameLst>
                          <p:attrName>r</p:attrName>
                        </p:attrNameLst>
                      </p:cBhvr>
                    </p:animRot>
                  </p:childTnLst>
                </p:cTn>
              </p:par>
            </p:tnLst>
          </p:tmpl>
          <p:tmpl lvl="5">
            <p:tnLst>
              <p:par>
                <p:cTn presetID="56"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 by="(-#ppt_w*2)" calcmode="lin" valueType="num">
                      <p:cBhvr rctx="PPT">
                        <p:cTn dur="500" autoRev="1" fill="hold">
                          <p:stCondLst>
                            <p:cond delay="0"/>
                          </p:stCondLst>
                        </p:cTn>
                        <p:tgtEl>
                          <p:spTgt spid="1027"/>
                        </p:tgtEl>
                        <p:attrNameLst>
                          <p:attrName>ppt_w</p:attrName>
                        </p:attrNameLst>
                      </p:cBhvr>
                    </p:anim>
                    <p:anim by="(#ppt_w*0.50)" calcmode="lin" valueType="num">
                      <p:cBhvr>
                        <p:cTn dur="500" decel="50000" autoRev="1" fill="hold">
                          <p:stCondLst>
                            <p:cond delay="0"/>
                          </p:stCondLst>
                        </p:cTn>
                        <p:tgtEl>
                          <p:spTgt spid="1027"/>
                        </p:tgtEl>
                        <p:attrNameLst>
                          <p:attrName>ppt_x</p:attrName>
                        </p:attrNameLst>
                      </p:cBhvr>
                    </p:anim>
                    <p:anim from="(-#ppt_h/2)" to="(#ppt_y)" calcmode="lin" valueType="num">
                      <p:cBhvr>
                        <p:cTn dur="1000" fill="hold">
                          <p:stCondLst>
                            <p:cond delay="0"/>
                          </p:stCondLst>
                        </p:cTn>
                        <p:tgtEl>
                          <p:spTgt spid="1027"/>
                        </p:tgtEl>
                        <p:attrNameLst>
                          <p:attrName>ppt_y</p:attrName>
                        </p:attrNameLst>
                      </p:cBhvr>
                    </p:anim>
                    <p:animRot by="21600000">
                      <p:cBhvr>
                        <p:cTn dur="1000" fill="hold">
                          <p:stCondLst>
                            <p:cond delay="0"/>
                          </p:stCondLst>
                        </p:cTn>
                        <p:tgtEl>
                          <p:spTgt spid="1027"/>
                        </p:tgtEl>
                        <p:attrNameLst>
                          <p:attrName>r</p:attrName>
                        </p:attrNameLst>
                      </p:cBhvr>
                    </p:animRot>
                  </p:childTnLst>
                </p:cTn>
              </p:par>
            </p:tnLst>
          </p:tmpl>
        </p:tmplLst>
      </p:bldP>
    </p:bld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Garamond" pitchFamily="18" charset="0"/>
        </a:defRPr>
      </a:lvl2pPr>
      <a:lvl3pPr algn="ctr" rtl="0" eaLnBrk="1" fontAlgn="base" hangingPunct="1">
        <a:spcBef>
          <a:spcPct val="0"/>
        </a:spcBef>
        <a:spcAft>
          <a:spcPct val="0"/>
        </a:spcAft>
        <a:defRPr sz="4400">
          <a:solidFill>
            <a:schemeClr val="tx2"/>
          </a:solidFill>
          <a:latin typeface="Garamond" pitchFamily="18" charset="0"/>
        </a:defRPr>
      </a:lvl3pPr>
      <a:lvl4pPr algn="ctr" rtl="0" eaLnBrk="1" fontAlgn="base" hangingPunct="1">
        <a:spcBef>
          <a:spcPct val="0"/>
        </a:spcBef>
        <a:spcAft>
          <a:spcPct val="0"/>
        </a:spcAft>
        <a:defRPr sz="4400">
          <a:solidFill>
            <a:schemeClr val="tx2"/>
          </a:solidFill>
          <a:latin typeface="Garamond" pitchFamily="18" charset="0"/>
        </a:defRPr>
      </a:lvl4pPr>
      <a:lvl5pPr algn="ctr" rtl="0" eaLnBrk="1" fontAlgn="base" hangingPunct="1">
        <a:spcBef>
          <a:spcPct val="0"/>
        </a:spcBef>
        <a:spcAft>
          <a:spcPct val="0"/>
        </a:spcAft>
        <a:defRPr sz="4400">
          <a:solidFill>
            <a:schemeClr val="tx2"/>
          </a:solidFill>
          <a:latin typeface="Garamond" pitchFamily="18" charset="0"/>
        </a:defRPr>
      </a:lvl5pPr>
      <a:lvl6pPr marL="457200" algn="ctr" rtl="0" eaLnBrk="1" fontAlgn="base" hangingPunct="1">
        <a:spcBef>
          <a:spcPct val="0"/>
        </a:spcBef>
        <a:spcAft>
          <a:spcPct val="0"/>
        </a:spcAft>
        <a:defRPr sz="4400">
          <a:solidFill>
            <a:schemeClr val="tx2"/>
          </a:solidFill>
          <a:latin typeface="Garamond" pitchFamily="18" charset="0"/>
        </a:defRPr>
      </a:lvl6pPr>
      <a:lvl7pPr marL="914400" algn="ctr" rtl="0" eaLnBrk="1" fontAlgn="base" hangingPunct="1">
        <a:spcBef>
          <a:spcPct val="0"/>
        </a:spcBef>
        <a:spcAft>
          <a:spcPct val="0"/>
        </a:spcAft>
        <a:defRPr sz="4400">
          <a:solidFill>
            <a:schemeClr val="tx2"/>
          </a:solidFill>
          <a:latin typeface="Garamond" pitchFamily="18" charset="0"/>
        </a:defRPr>
      </a:lvl7pPr>
      <a:lvl8pPr marL="1371600" algn="ctr" rtl="0" eaLnBrk="1" fontAlgn="base" hangingPunct="1">
        <a:spcBef>
          <a:spcPct val="0"/>
        </a:spcBef>
        <a:spcAft>
          <a:spcPct val="0"/>
        </a:spcAft>
        <a:defRPr sz="4400">
          <a:solidFill>
            <a:schemeClr val="tx2"/>
          </a:solidFill>
          <a:latin typeface="Garamond" pitchFamily="18" charset="0"/>
        </a:defRPr>
      </a:lvl8pPr>
      <a:lvl9pPr marL="1828800" algn="ctr"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4744"/>
            <a:ext cx="7772400" cy="1470025"/>
          </a:xfrm>
        </p:spPr>
        <p:txBody>
          <a:bodyPr/>
          <a:lstStyle/>
          <a:p>
            <a:r>
              <a:rPr lang="id-ID" b="1" dirty="0"/>
              <a:t>PEMROGRAMAN </a:t>
            </a:r>
            <a:r>
              <a:rPr lang="id-ID" b="1" dirty="0" smtClean="0"/>
              <a:t>MOBILE</a:t>
            </a:r>
            <a:r>
              <a:rPr lang="id-ID" sz="4000" b="1" dirty="0"/>
              <a:t/>
            </a:r>
            <a:br>
              <a:rPr lang="id-ID" sz="4000" b="1" dirty="0"/>
            </a:br>
            <a:r>
              <a:rPr lang="id-ID" sz="4000" b="1" dirty="0"/>
              <a:t>Kelompok 2</a:t>
            </a:r>
            <a:endParaRPr lang="en-US" dirty="0"/>
          </a:p>
        </p:txBody>
      </p:sp>
      <p:sp>
        <p:nvSpPr>
          <p:cNvPr id="3" name="Subtitle 2"/>
          <p:cNvSpPr>
            <a:spLocks noGrp="1"/>
          </p:cNvSpPr>
          <p:nvPr>
            <p:ph type="subTitle" idx="1"/>
          </p:nvPr>
        </p:nvSpPr>
        <p:spPr>
          <a:xfrm>
            <a:off x="323528" y="2996952"/>
            <a:ext cx="8496944" cy="3312368"/>
          </a:xfrm>
        </p:spPr>
        <p:txBody>
          <a:bodyPr/>
          <a:lstStyle/>
          <a:p>
            <a:pPr lvl="0"/>
            <a:endParaRPr lang="id-ID" sz="2000" b="1" dirty="0">
              <a:solidFill>
                <a:schemeClr val="tx1">
                  <a:lumMod val="95000"/>
                </a:schemeClr>
              </a:solidFill>
            </a:endParaRPr>
          </a:p>
          <a:p>
            <a:pPr lvl="0"/>
            <a:r>
              <a:rPr lang="id-ID" sz="2000" b="1" dirty="0">
                <a:solidFill>
                  <a:schemeClr val="tx1">
                    <a:lumMod val="95000"/>
                  </a:schemeClr>
                </a:solidFill>
              </a:rPr>
              <a:t>1. </a:t>
            </a:r>
            <a:r>
              <a:rPr lang="en-US" sz="2000" b="1" dirty="0" err="1">
                <a:solidFill>
                  <a:schemeClr val="tx1">
                    <a:lumMod val="95000"/>
                  </a:schemeClr>
                </a:solidFill>
              </a:rPr>
              <a:t>Ikmam</a:t>
            </a:r>
            <a:r>
              <a:rPr lang="en-US" sz="2000" b="1" dirty="0">
                <a:solidFill>
                  <a:schemeClr val="tx1">
                    <a:lumMod val="95000"/>
                  </a:schemeClr>
                </a:solidFill>
              </a:rPr>
              <a:t> </a:t>
            </a:r>
            <a:r>
              <a:rPr lang="en-US" sz="2000" b="1" dirty="0" err="1">
                <a:solidFill>
                  <a:schemeClr val="tx1">
                    <a:lumMod val="95000"/>
                  </a:schemeClr>
                </a:solidFill>
              </a:rPr>
              <a:t>Nur</a:t>
            </a:r>
            <a:r>
              <a:rPr lang="en-US" sz="2000" b="1" dirty="0">
                <a:solidFill>
                  <a:schemeClr val="tx1">
                    <a:lumMod val="95000"/>
                  </a:schemeClr>
                </a:solidFill>
              </a:rPr>
              <a:t> </a:t>
            </a:r>
            <a:r>
              <a:rPr lang="en-US" sz="2000" b="1" dirty="0" err="1">
                <a:solidFill>
                  <a:schemeClr val="tx1">
                    <a:lumMod val="95000"/>
                  </a:schemeClr>
                </a:solidFill>
              </a:rPr>
              <a:t>Fauzi</a:t>
            </a:r>
            <a:r>
              <a:rPr lang="en-US" sz="2000" b="1" dirty="0">
                <a:solidFill>
                  <a:schemeClr val="tx1">
                    <a:lumMod val="95000"/>
                  </a:schemeClr>
                </a:solidFill>
              </a:rPr>
              <a:t>	</a:t>
            </a:r>
            <a:r>
              <a:rPr lang="id-ID" sz="2000" b="1" dirty="0">
                <a:solidFill>
                  <a:schemeClr val="tx1">
                    <a:lumMod val="95000"/>
                  </a:schemeClr>
                </a:solidFill>
              </a:rPr>
              <a:t>	</a:t>
            </a:r>
            <a:r>
              <a:rPr lang="en-US" sz="2000" b="1" dirty="0">
                <a:solidFill>
                  <a:schemeClr val="tx1">
                    <a:lumMod val="95000"/>
                  </a:schemeClr>
                </a:solidFill>
              </a:rPr>
              <a:t>(15.11.0016)</a:t>
            </a:r>
            <a:endParaRPr lang="id-ID" sz="2000" dirty="0">
              <a:solidFill>
                <a:schemeClr val="tx1">
                  <a:lumMod val="95000"/>
                </a:schemeClr>
              </a:solidFill>
            </a:endParaRPr>
          </a:p>
          <a:p>
            <a:pPr lvl="0"/>
            <a:r>
              <a:rPr lang="id-ID" sz="2000" b="1" dirty="0">
                <a:solidFill>
                  <a:schemeClr val="tx1">
                    <a:lumMod val="95000"/>
                  </a:schemeClr>
                </a:solidFill>
              </a:rPr>
              <a:t>2. </a:t>
            </a:r>
            <a:r>
              <a:rPr lang="en-US" sz="2000" b="1" dirty="0" err="1">
                <a:solidFill>
                  <a:schemeClr val="tx1">
                    <a:lumMod val="95000"/>
                  </a:schemeClr>
                </a:solidFill>
              </a:rPr>
              <a:t>Bagas</a:t>
            </a:r>
            <a:r>
              <a:rPr lang="en-US" sz="2000" b="1" dirty="0">
                <a:solidFill>
                  <a:schemeClr val="tx1">
                    <a:lumMod val="95000"/>
                  </a:schemeClr>
                </a:solidFill>
              </a:rPr>
              <a:t> </a:t>
            </a:r>
            <a:r>
              <a:rPr lang="en-US" sz="2000" b="1" dirty="0" err="1">
                <a:solidFill>
                  <a:schemeClr val="tx1">
                    <a:lumMod val="95000"/>
                  </a:schemeClr>
                </a:solidFill>
              </a:rPr>
              <a:t>Pratikto</a:t>
            </a:r>
            <a:r>
              <a:rPr lang="en-US" sz="2000" b="1" dirty="0">
                <a:solidFill>
                  <a:schemeClr val="tx1">
                    <a:lumMod val="95000"/>
                  </a:schemeClr>
                </a:solidFill>
              </a:rPr>
              <a:t>	</a:t>
            </a:r>
            <a:r>
              <a:rPr lang="id-ID" sz="2000" b="1" dirty="0">
                <a:solidFill>
                  <a:schemeClr val="tx1">
                    <a:lumMod val="95000"/>
                  </a:schemeClr>
                </a:solidFill>
              </a:rPr>
              <a:t>	</a:t>
            </a:r>
            <a:r>
              <a:rPr lang="en-US" sz="2000" b="1" dirty="0">
                <a:solidFill>
                  <a:schemeClr val="tx1">
                    <a:lumMod val="95000"/>
                  </a:schemeClr>
                </a:solidFill>
              </a:rPr>
              <a:t>(15.11.0019)</a:t>
            </a:r>
            <a:endParaRPr lang="id-ID" sz="2000" dirty="0">
              <a:solidFill>
                <a:schemeClr val="tx1">
                  <a:lumMod val="95000"/>
                </a:schemeClr>
              </a:solidFill>
            </a:endParaRPr>
          </a:p>
          <a:p>
            <a:pPr lvl="0"/>
            <a:r>
              <a:rPr lang="id-ID" sz="2000" b="1" dirty="0">
                <a:solidFill>
                  <a:schemeClr val="tx1">
                    <a:lumMod val="95000"/>
                  </a:schemeClr>
                </a:solidFill>
              </a:rPr>
              <a:t>3. </a:t>
            </a:r>
            <a:r>
              <a:rPr lang="en-US" sz="2000" b="1" dirty="0" err="1">
                <a:solidFill>
                  <a:schemeClr val="tx1">
                    <a:lumMod val="95000"/>
                  </a:schemeClr>
                </a:solidFill>
              </a:rPr>
              <a:t>Suprayitno</a:t>
            </a:r>
            <a:r>
              <a:rPr lang="en-US" sz="2000" b="1" dirty="0">
                <a:solidFill>
                  <a:schemeClr val="tx1">
                    <a:lumMod val="95000"/>
                  </a:schemeClr>
                </a:solidFill>
              </a:rPr>
              <a:t>			(15.11.0032)</a:t>
            </a:r>
            <a:endParaRPr lang="id-ID" sz="2000" dirty="0">
              <a:solidFill>
                <a:schemeClr val="tx1">
                  <a:lumMod val="95000"/>
                </a:schemeClr>
              </a:solidFill>
            </a:endParaRPr>
          </a:p>
          <a:p>
            <a:pPr lvl="0"/>
            <a:r>
              <a:rPr lang="id-ID" sz="2000" b="1" dirty="0">
                <a:solidFill>
                  <a:schemeClr val="tx1">
                    <a:lumMod val="95000"/>
                  </a:schemeClr>
                </a:solidFill>
              </a:rPr>
              <a:t>4. </a:t>
            </a:r>
            <a:r>
              <a:rPr lang="en-US" sz="2000" b="1" dirty="0">
                <a:solidFill>
                  <a:schemeClr val="tx1">
                    <a:lumMod val="95000"/>
                  </a:schemeClr>
                </a:solidFill>
              </a:rPr>
              <a:t>Yusuf </a:t>
            </a:r>
            <a:r>
              <a:rPr lang="en-US" sz="2000" b="1" dirty="0" err="1">
                <a:solidFill>
                  <a:schemeClr val="tx1">
                    <a:lumMod val="95000"/>
                  </a:schemeClr>
                </a:solidFill>
              </a:rPr>
              <a:t>Budiaji</a:t>
            </a:r>
            <a:r>
              <a:rPr lang="en-US" sz="2000" b="1" dirty="0">
                <a:solidFill>
                  <a:schemeClr val="tx1">
                    <a:lumMod val="95000"/>
                  </a:schemeClr>
                </a:solidFill>
              </a:rPr>
              <a:t>		</a:t>
            </a:r>
            <a:r>
              <a:rPr lang="id-ID" sz="2000" b="1" dirty="0">
                <a:solidFill>
                  <a:schemeClr val="tx1">
                    <a:lumMod val="95000"/>
                  </a:schemeClr>
                </a:solidFill>
              </a:rPr>
              <a:t>	</a:t>
            </a:r>
            <a:r>
              <a:rPr lang="en-US" sz="2000" b="1" dirty="0">
                <a:solidFill>
                  <a:schemeClr val="tx1">
                    <a:lumMod val="95000"/>
                  </a:schemeClr>
                </a:solidFill>
              </a:rPr>
              <a:t>(15.11.0037)</a:t>
            </a:r>
            <a:endParaRPr lang="id-ID" sz="2000" dirty="0">
              <a:solidFill>
                <a:schemeClr val="tx1">
                  <a:lumMod val="95000"/>
                </a:schemeClr>
              </a:solidFill>
            </a:endParaRPr>
          </a:p>
          <a:p>
            <a:pPr lvl="0"/>
            <a:r>
              <a:rPr lang="id-ID" sz="2000" b="1" dirty="0">
                <a:solidFill>
                  <a:schemeClr val="tx1">
                    <a:lumMod val="95000"/>
                  </a:schemeClr>
                </a:solidFill>
              </a:rPr>
              <a:t>5. </a:t>
            </a:r>
            <a:r>
              <a:rPr lang="en-US" sz="2000" b="1" dirty="0" err="1">
                <a:solidFill>
                  <a:schemeClr val="tx1">
                    <a:lumMod val="95000"/>
                  </a:schemeClr>
                </a:solidFill>
              </a:rPr>
              <a:t>Upit</a:t>
            </a:r>
            <a:r>
              <a:rPr lang="en-US" sz="2000" b="1" dirty="0">
                <a:solidFill>
                  <a:schemeClr val="tx1">
                    <a:lumMod val="95000"/>
                  </a:schemeClr>
                </a:solidFill>
              </a:rPr>
              <a:t> Liana Sari		(15.11.0042)</a:t>
            </a:r>
            <a:endParaRPr lang="id-ID" sz="2000" dirty="0">
              <a:solidFill>
                <a:schemeClr val="tx1">
                  <a:lumMod val="95000"/>
                </a:schemeClr>
              </a:solidFill>
            </a:endParaRPr>
          </a:p>
          <a:p>
            <a:pPr lvl="0"/>
            <a:r>
              <a:rPr lang="id-ID" sz="2000" b="1" dirty="0">
                <a:solidFill>
                  <a:schemeClr val="tx1">
                    <a:lumMod val="95000"/>
                  </a:schemeClr>
                </a:solidFill>
              </a:rPr>
              <a:t>6. </a:t>
            </a:r>
            <a:r>
              <a:rPr lang="en-US" sz="2000" b="1" dirty="0">
                <a:solidFill>
                  <a:schemeClr val="tx1">
                    <a:lumMod val="95000"/>
                  </a:schemeClr>
                </a:solidFill>
              </a:rPr>
              <a:t>Edi </a:t>
            </a:r>
            <a:r>
              <a:rPr lang="en-US" sz="2000" b="1" dirty="0" err="1">
                <a:solidFill>
                  <a:schemeClr val="tx1">
                    <a:lumMod val="95000"/>
                  </a:schemeClr>
                </a:solidFill>
              </a:rPr>
              <a:t>Susanto</a:t>
            </a:r>
            <a:r>
              <a:rPr lang="en-US" sz="2000" b="1" dirty="0">
                <a:solidFill>
                  <a:schemeClr val="tx1">
                    <a:lumMod val="95000"/>
                  </a:schemeClr>
                </a:solidFill>
              </a:rPr>
              <a:t> 		</a:t>
            </a:r>
            <a:r>
              <a:rPr lang="id-ID" sz="2000" b="1" dirty="0">
                <a:solidFill>
                  <a:schemeClr val="tx1">
                    <a:lumMod val="95000"/>
                  </a:schemeClr>
                </a:solidFill>
              </a:rPr>
              <a:t>	</a:t>
            </a:r>
            <a:r>
              <a:rPr lang="en-US" sz="2000" b="1" dirty="0">
                <a:solidFill>
                  <a:schemeClr val="tx1">
                    <a:lumMod val="95000"/>
                  </a:schemeClr>
                </a:solidFill>
              </a:rPr>
              <a:t>(</a:t>
            </a:r>
            <a:r>
              <a:rPr lang="en-US" sz="2000" b="1" dirty="0" smtClean="0">
                <a:solidFill>
                  <a:schemeClr val="tx1">
                    <a:lumMod val="95000"/>
                  </a:schemeClr>
                </a:solidFill>
              </a:rPr>
              <a:t>15.11.0046)</a:t>
            </a:r>
            <a:endParaRPr lang="id-ID" sz="2000" dirty="0" smtClean="0">
              <a:solidFill>
                <a:schemeClr val="tx1">
                  <a:lumMod val="95000"/>
                </a:schemeClr>
              </a:solidFill>
            </a:endParaRPr>
          </a:p>
          <a:p>
            <a:pPr lvl="0"/>
            <a:r>
              <a:rPr lang="id-ID" sz="2000" b="1" dirty="0" smtClean="0">
                <a:solidFill>
                  <a:schemeClr val="tx1">
                    <a:lumMod val="95000"/>
                  </a:schemeClr>
                </a:solidFill>
              </a:rPr>
              <a:t>7</a:t>
            </a:r>
            <a:r>
              <a:rPr lang="id-ID" sz="2000" b="1" dirty="0">
                <a:solidFill>
                  <a:schemeClr val="tx1">
                    <a:lumMod val="95000"/>
                  </a:schemeClr>
                </a:solidFill>
              </a:rPr>
              <a:t>. </a:t>
            </a:r>
            <a:r>
              <a:rPr lang="en-US" sz="2000" b="1" dirty="0" err="1">
                <a:solidFill>
                  <a:schemeClr val="tx1">
                    <a:lumMod val="95000"/>
                  </a:schemeClr>
                </a:solidFill>
              </a:rPr>
              <a:t>Adimas</a:t>
            </a:r>
            <a:r>
              <a:rPr lang="en-US" sz="2000" b="1" dirty="0">
                <a:solidFill>
                  <a:schemeClr val="tx1">
                    <a:lumMod val="95000"/>
                  </a:schemeClr>
                </a:solidFill>
              </a:rPr>
              <a:t> </a:t>
            </a:r>
            <a:r>
              <a:rPr lang="en-US" sz="2000" b="1" dirty="0" err="1">
                <a:solidFill>
                  <a:schemeClr val="tx1">
                    <a:lumMod val="95000"/>
                  </a:schemeClr>
                </a:solidFill>
              </a:rPr>
              <a:t>Dwi</a:t>
            </a:r>
            <a:r>
              <a:rPr lang="en-US" sz="2000" b="1" dirty="0">
                <a:solidFill>
                  <a:schemeClr val="tx1">
                    <a:lumMod val="95000"/>
                  </a:schemeClr>
                </a:solidFill>
              </a:rPr>
              <a:t> </a:t>
            </a:r>
            <a:r>
              <a:rPr lang="en-US" sz="2000" b="1" dirty="0" err="1">
                <a:solidFill>
                  <a:schemeClr val="tx1">
                    <a:lumMod val="95000"/>
                  </a:schemeClr>
                </a:solidFill>
              </a:rPr>
              <a:t>Nur</a:t>
            </a:r>
            <a:r>
              <a:rPr lang="en-US" sz="2000" b="1" dirty="0">
                <a:solidFill>
                  <a:schemeClr val="tx1">
                    <a:lumMod val="95000"/>
                  </a:schemeClr>
                </a:solidFill>
              </a:rPr>
              <a:t> H.	</a:t>
            </a:r>
            <a:r>
              <a:rPr lang="id-ID" sz="2000" b="1" dirty="0" smtClean="0">
                <a:solidFill>
                  <a:schemeClr val="tx1">
                    <a:lumMod val="95000"/>
                  </a:schemeClr>
                </a:solidFill>
              </a:rPr>
              <a:t>	</a:t>
            </a:r>
            <a:r>
              <a:rPr lang="en-US" sz="2000" b="1" dirty="0" smtClean="0">
                <a:solidFill>
                  <a:schemeClr val="tx1">
                    <a:lumMod val="95000"/>
                  </a:schemeClr>
                </a:solidFill>
              </a:rPr>
              <a:t>(</a:t>
            </a:r>
            <a:r>
              <a:rPr lang="en-US" sz="2000" b="1" dirty="0">
                <a:solidFill>
                  <a:schemeClr val="tx1">
                    <a:lumMod val="95000"/>
                  </a:schemeClr>
                </a:solidFill>
              </a:rPr>
              <a:t>15.11.0062)</a:t>
            </a:r>
            <a:endParaRPr lang="id-ID" sz="2000" dirty="0">
              <a:solidFill>
                <a:schemeClr val="tx1">
                  <a:lumMod val="95000"/>
                </a:schemeClr>
              </a:solidFill>
            </a:endParaRPr>
          </a:p>
          <a:p>
            <a:endParaRPr lang="en-US" sz="2000" dirty="0">
              <a:solidFill>
                <a:schemeClr val="tx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gn="ctr"/>
            <a:r>
              <a:rPr lang="id-ID" sz="2000" dirty="0" smtClean="0"/>
              <a:t>User Intervace pada main.xml</a:t>
            </a:r>
            <a:endParaRPr lang="en-US" sz="2000" dirty="0"/>
          </a:p>
        </p:txBody>
      </p:sp>
      <p:pic>
        <p:nvPicPr>
          <p:cNvPr id="6" name="Picture 5"/>
          <p:cNvPicPr/>
          <p:nvPr/>
        </p:nvPicPr>
        <p:blipFill>
          <a:blip r:embed="rId2"/>
          <a:stretch>
            <a:fillRect/>
          </a:stretch>
        </p:blipFill>
        <p:spPr>
          <a:xfrm>
            <a:off x="1163216" y="1295400"/>
            <a:ext cx="6817567" cy="4464496"/>
          </a:xfrm>
          <a:prstGeom prst="rect">
            <a:avLst/>
          </a:prstGeom>
        </p:spPr>
      </p:pic>
    </p:spTree>
    <p:extLst>
      <p:ext uri="{BB962C8B-B14F-4D97-AF65-F5344CB8AC3E}">
        <p14:creationId xmlns:p14="http://schemas.microsoft.com/office/powerpoint/2010/main" val="3959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728662"/>
            <a:ext cx="7010400" cy="457200"/>
          </a:xfrm>
        </p:spPr>
        <p:txBody>
          <a:bodyPr/>
          <a:lstStyle/>
          <a:p>
            <a:pPr lvl="0" algn="ctr"/>
            <a:r>
              <a:rPr lang="id-ID" sz="2000" dirty="0" smtClean="0"/>
              <a:t>User Intervace pada main.xml</a:t>
            </a:r>
            <a:endParaRPr lang="en-US" sz="2000" dirty="0"/>
          </a:p>
        </p:txBody>
      </p:sp>
      <p:pic>
        <p:nvPicPr>
          <p:cNvPr id="5" name="Picture 4"/>
          <p:cNvPicPr/>
          <p:nvPr/>
        </p:nvPicPr>
        <p:blipFill>
          <a:blip r:embed="rId2"/>
          <a:stretch>
            <a:fillRect/>
          </a:stretch>
        </p:blipFill>
        <p:spPr>
          <a:xfrm>
            <a:off x="827584" y="1185862"/>
            <a:ext cx="7560839" cy="4907434"/>
          </a:xfrm>
          <a:prstGeom prst="rect">
            <a:avLst/>
          </a:prstGeom>
        </p:spPr>
      </p:pic>
    </p:spTree>
    <p:extLst>
      <p:ext uri="{BB962C8B-B14F-4D97-AF65-F5344CB8AC3E}">
        <p14:creationId xmlns:p14="http://schemas.microsoft.com/office/powerpoint/2010/main" val="3601102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gn="ctr"/>
            <a:endParaRPr lang="en-US" dirty="0"/>
          </a:p>
        </p:txBody>
      </p:sp>
      <p:sp>
        <p:nvSpPr>
          <p:cNvPr id="2" name="Rectangle 1"/>
          <p:cNvSpPr/>
          <p:nvPr/>
        </p:nvSpPr>
        <p:spPr>
          <a:xfrm>
            <a:off x="1187624" y="2267913"/>
            <a:ext cx="6624736" cy="2640723"/>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Kode </a:t>
            </a:r>
            <a:r>
              <a:rPr lang="id-ID"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tadi </a:t>
            </a:r>
            <a:r>
              <a:rPr lang="id-ID"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akan menghasilkan user interface kamus bahasa inggris Indonesia yang terdiri dari inputan untuk memasukkan kata bahasa inggris, tombol yang apabila dilik nantinya akan mencari terjemahan dari kata bahasa inggris tersebut ke bahasa Indonesia dane menampilkannya.</a:t>
            </a:r>
            <a:endParaRPr lang="id-ID"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5100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692696"/>
            <a:ext cx="7010400" cy="602704"/>
          </a:xfrm>
        </p:spPr>
        <p:txBody>
          <a:bodyPr/>
          <a:lstStyle/>
          <a:p>
            <a:pPr algn="ctr"/>
            <a:r>
              <a:rPr lang="id-ID" sz="1800" dirty="0" smtClean="0"/>
              <a:t>Untuk pembuatan databasenya, buat class baru yang mengeksten class SQLiteOpenHelper dengan nama DataKamus.java</a:t>
            </a:r>
            <a:endParaRPr lang="en-US" sz="1800" dirty="0"/>
          </a:p>
        </p:txBody>
      </p:sp>
      <p:pic>
        <p:nvPicPr>
          <p:cNvPr id="5" name="Picture 4"/>
          <p:cNvPicPr/>
          <p:nvPr/>
        </p:nvPicPr>
        <p:blipFill>
          <a:blip r:embed="rId2"/>
          <a:stretch>
            <a:fillRect/>
          </a:stretch>
        </p:blipFill>
        <p:spPr>
          <a:xfrm>
            <a:off x="683568" y="1295400"/>
            <a:ext cx="7560839" cy="4941912"/>
          </a:xfrm>
          <a:prstGeom prst="rect">
            <a:avLst/>
          </a:prstGeom>
        </p:spPr>
      </p:pic>
    </p:spTree>
    <p:extLst>
      <p:ext uri="{BB962C8B-B14F-4D97-AF65-F5344CB8AC3E}">
        <p14:creationId xmlns:p14="http://schemas.microsoft.com/office/powerpoint/2010/main" val="413772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692696"/>
            <a:ext cx="7010400" cy="602704"/>
          </a:xfrm>
        </p:spPr>
        <p:txBody>
          <a:bodyPr/>
          <a:lstStyle/>
          <a:p>
            <a:pPr algn="ctr"/>
            <a:r>
              <a:rPr lang="id-ID" sz="1800" dirty="0" smtClean="0"/>
              <a:t>Untuk pembuatan databasenya, buat class baru yang mengeksten class SQLiteOpenHelper dengan nama DataKamus.java</a:t>
            </a:r>
            <a:endParaRPr lang="en-US" sz="1800" dirty="0"/>
          </a:p>
        </p:txBody>
      </p:sp>
      <p:pic>
        <p:nvPicPr>
          <p:cNvPr id="6" name="Picture 5"/>
          <p:cNvPicPr/>
          <p:nvPr/>
        </p:nvPicPr>
        <p:blipFill>
          <a:blip r:embed="rId2"/>
          <a:stretch>
            <a:fillRect/>
          </a:stretch>
        </p:blipFill>
        <p:spPr>
          <a:xfrm>
            <a:off x="611560" y="1412776"/>
            <a:ext cx="7704856" cy="4752528"/>
          </a:xfrm>
          <a:prstGeom prst="rect">
            <a:avLst/>
          </a:prstGeom>
        </p:spPr>
      </p:pic>
    </p:spTree>
    <p:extLst>
      <p:ext uri="{BB962C8B-B14F-4D97-AF65-F5344CB8AC3E}">
        <p14:creationId xmlns:p14="http://schemas.microsoft.com/office/powerpoint/2010/main" val="1661298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2"/>
          <a:stretch>
            <a:fillRect/>
          </a:stretch>
        </p:blipFill>
        <p:spPr>
          <a:xfrm>
            <a:off x="755576" y="836712"/>
            <a:ext cx="7704856" cy="4536504"/>
          </a:xfrm>
          <a:prstGeom prst="rect">
            <a:avLst/>
          </a:prstGeom>
        </p:spPr>
      </p:pic>
      <p:sp>
        <p:nvSpPr>
          <p:cNvPr id="2" name="Rectangle 1"/>
          <p:cNvSpPr/>
          <p:nvPr/>
        </p:nvSpPr>
        <p:spPr>
          <a:xfrm>
            <a:off x="395536" y="5517232"/>
            <a:ext cx="7704856" cy="1047979"/>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Calibri" panose="020F0502020204030204" pitchFamily="34" charset="0"/>
                <a:cs typeface="Times New Roman" panose="02020603050405020304" pitchFamily="18" charset="0"/>
              </a:rPr>
              <a:t>Pada class DataKamus, disinilah kita membuat databasenya, membuat table dan mengisikan data pada table (kode diatas akan menginsertkan 3 record data) tersebut.</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3031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548680"/>
            <a:ext cx="7704856" cy="729430"/>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Calibri" panose="020F0502020204030204" pitchFamily="34" charset="0"/>
                <a:cs typeface="Times New Roman" panose="02020603050405020304" pitchFamily="18" charset="0"/>
              </a:rPr>
              <a:t>Source Kode dari MainActivity.java yang merupakan otak dari aplikasi kamus ini.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a:stretch>
            <a:fillRect/>
          </a:stretch>
        </p:blipFill>
        <p:spPr>
          <a:xfrm>
            <a:off x="755576" y="1278110"/>
            <a:ext cx="7776864" cy="4959202"/>
          </a:xfrm>
          <a:prstGeom prst="rect">
            <a:avLst/>
          </a:prstGeom>
        </p:spPr>
      </p:pic>
    </p:spTree>
    <p:extLst>
      <p:ext uri="{BB962C8B-B14F-4D97-AF65-F5344CB8AC3E}">
        <p14:creationId xmlns:p14="http://schemas.microsoft.com/office/powerpoint/2010/main" val="3565812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2320" y="582205"/>
            <a:ext cx="7704856" cy="729430"/>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Calibri" panose="020F0502020204030204" pitchFamily="34" charset="0"/>
                <a:cs typeface="Times New Roman" panose="02020603050405020304" pitchFamily="18" charset="0"/>
              </a:rPr>
              <a:t>Source Kode dari MainActivity.java yang merupakan otak dari aplikasi kamus ini.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p:nvPr/>
        </p:nvPicPr>
        <p:blipFill>
          <a:blip r:embed="rId2"/>
          <a:stretch>
            <a:fillRect/>
          </a:stretch>
        </p:blipFill>
        <p:spPr>
          <a:xfrm>
            <a:off x="683568" y="1278110"/>
            <a:ext cx="7848872" cy="5031210"/>
          </a:xfrm>
          <a:prstGeom prst="rect">
            <a:avLst/>
          </a:prstGeom>
        </p:spPr>
      </p:pic>
    </p:spTree>
    <p:extLst>
      <p:ext uri="{BB962C8B-B14F-4D97-AF65-F5344CB8AC3E}">
        <p14:creationId xmlns:p14="http://schemas.microsoft.com/office/powerpoint/2010/main" val="12401131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0651" y="665356"/>
            <a:ext cx="7704856" cy="729430"/>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Calibri" panose="020F0502020204030204" pitchFamily="34" charset="0"/>
                <a:cs typeface="Times New Roman" panose="02020603050405020304" pitchFamily="18" charset="0"/>
              </a:rPr>
              <a:t>Source Kode dari MainActivity.java yang merupakan otak dari aplikasi kamus ini.</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a:stretch>
            <a:fillRect/>
          </a:stretch>
        </p:blipFill>
        <p:spPr>
          <a:xfrm>
            <a:off x="810651" y="1412776"/>
            <a:ext cx="7488832" cy="4680520"/>
          </a:xfrm>
          <a:prstGeom prst="rect">
            <a:avLst/>
          </a:prstGeom>
        </p:spPr>
      </p:pic>
    </p:spTree>
    <p:extLst>
      <p:ext uri="{BB962C8B-B14F-4D97-AF65-F5344CB8AC3E}">
        <p14:creationId xmlns:p14="http://schemas.microsoft.com/office/powerpoint/2010/main" val="3706747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1628800"/>
            <a:ext cx="6840760" cy="3139321"/>
          </a:xfrm>
          <a:prstGeom prst="rect">
            <a:avLst/>
          </a:prstGeom>
        </p:spPr>
        <p:txBody>
          <a:bodyPr wrap="square">
            <a:spAutoFit/>
          </a:bodyPr>
          <a:lstStyle/>
          <a:p>
            <a:pPr marL="285750" lvl="0" indent="-285750" algn="just">
              <a:buFont typeface="Wingdings" panose="05000000000000000000" pitchFamily="2" charset="2"/>
              <a:buChar char="q"/>
            </a:pPr>
            <a:r>
              <a:rPr lang="id-ID" dirty="0"/>
              <a:t>Pada method onCreate, disini kita membuat object </a:t>
            </a:r>
            <a:r>
              <a:rPr lang="id-ID" b="1" dirty="0"/>
              <a:t>datakamus</a:t>
            </a:r>
            <a:r>
              <a:rPr lang="id-ID" dirty="0"/>
              <a:t> dari class </a:t>
            </a:r>
            <a:r>
              <a:rPr lang="id-ID" b="1" dirty="0"/>
              <a:t>DataKamus</a:t>
            </a:r>
            <a:r>
              <a:rPr lang="id-ID" dirty="0"/>
              <a:t> dari object </a:t>
            </a:r>
            <a:r>
              <a:rPr lang="id-ID" dirty="0" smtClean="0"/>
              <a:t>tersebut kita call method datakamus.createTable(db); dan datakamus.generateData(db); </a:t>
            </a:r>
          </a:p>
          <a:p>
            <a:pPr marL="285750" lvl="0" indent="-285750" algn="just">
              <a:buFont typeface="Wingdings" panose="05000000000000000000" pitchFamily="2" charset="2"/>
              <a:buChar char="q"/>
            </a:pPr>
            <a:r>
              <a:rPr lang="id-ID" dirty="0" smtClean="0"/>
              <a:t>Setelah </a:t>
            </a:r>
            <a:r>
              <a:rPr lang="id-ID" dirty="0"/>
              <a:t>kita call kedua method diatas maka table dan datanya sudah siap</a:t>
            </a:r>
          </a:p>
          <a:p>
            <a:pPr marL="285750" lvl="0" indent="-285750" algn="just">
              <a:buFont typeface="Wingdings" panose="05000000000000000000" pitchFamily="2" charset="2"/>
              <a:buChar char="q"/>
            </a:pPr>
            <a:r>
              <a:rPr lang="id-ID" dirty="0"/>
              <a:t>Method </a:t>
            </a:r>
            <a:r>
              <a:rPr lang="id-ID" b="1" dirty="0"/>
              <a:t>getTerjemahan </a:t>
            </a:r>
            <a:r>
              <a:rPr lang="id-ID" dirty="0"/>
              <a:t>akan dipanggil pada saat kita mengklik tombol Terjemahkan.</a:t>
            </a:r>
          </a:p>
          <a:p>
            <a:pPr marL="285750" lvl="0" indent="-285750" algn="just">
              <a:buFont typeface="Wingdings" panose="05000000000000000000" pitchFamily="2" charset="2"/>
              <a:buChar char="q"/>
            </a:pPr>
            <a:r>
              <a:rPr lang="id-ID" dirty="0"/>
              <a:t>Pada Method ini kita tangkap inputan kata bahasa inggrisnya dari object </a:t>
            </a:r>
            <a:r>
              <a:rPr lang="id-ID" b="1" dirty="0"/>
              <a:t>txtInggris </a:t>
            </a:r>
            <a:r>
              <a:rPr lang="id-ID" dirty="0"/>
              <a:t>kemudian kita lakukan query ke table kamus dan menampilkan hasilnya pada object </a:t>
            </a:r>
            <a:r>
              <a:rPr lang="id-ID" b="1" dirty="0"/>
              <a:t>txtIndonesia.</a:t>
            </a:r>
            <a:endParaRPr lang="id-ID" dirty="0"/>
          </a:p>
        </p:txBody>
      </p:sp>
    </p:spTree>
    <p:extLst>
      <p:ext uri="{BB962C8B-B14F-4D97-AF65-F5344CB8AC3E}">
        <p14:creationId xmlns:p14="http://schemas.microsoft.com/office/powerpoint/2010/main" val="727342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p:spPr>
        <p:txBody>
          <a:bodyPr/>
          <a:lstStyle/>
          <a:p>
            <a:r>
              <a:rPr lang="id-ID" dirty="0" smtClean="0"/>
              <a:t>Pembahasan</a:t>
            </a:r>
            <a:endParaRPr lang="en-US" dirty="0"/>
          </a:p>
        </p:txBody>
      </p:sp>
      <p:sp>
        <p:nvSpPr>
          <p:cNvPr id="3" name="Content Placeholder 2"/>
          <p:cNvSpPr>
            <a:spLocks noGrp="1"/>
          </p:cNvSpPr>
          <p:nvPr>
            <p:ph idx="1"/>
          </p:nvPr>
        </p:nvSpPr>
        <p:spPr>
          <a:xfrm>
            <a:off x="457200" y="3652258"/>
            <a:ext cx="7924800" cy="3201219"/>
          </a:xfrm>
        </p:spPr>
        <p:txBody>
          <a:bodyPr/>
          <a:lstStyle/>
          <a:p>
            <a:pPr marL="0" indent="0" algn="ctr">
              <a:buNone/>
            </a:pPr>
            <a:r>
              <a:rPr lang="id-ID" sz="4400" dirty="0" smtClean="0"/>
              <a:t>Android Database SQLite</a:t>
            </a:r>
            <a:endParaRPr lang="en-US" sz="4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214" y="692696"/>
            <a:ext cx="7344816" cy="729430"/>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Calibri" panose="020F0502020204030204" pitchFamily="34" charset="0"/>
                <a:cs typeface="Times New Roman" panose="02020603050405020304" pitchFamily="18" charset="0"/>
              </a:rPr>
              <a:t>Mari kita run projectnya, pada inputan Inggris, kita isi dengan </a:t>
            </a:r>
            <a:r>
              <a:rPr lang="id-ID" sz="1600" b="1" dirty="0">
                <a:latin typeface="Calibri" panose="020F0502020204030204" pitchFamily="34" charset="0"/>
                <a:ea typeface="Calibri" panose="020F0502020204030204" pitchFamily="34" charset="0"/>
                <a:cs typeface="Times New Roman" panose="02020603050405020304" pitchFamily="18" charset="0"/>
              </a:rPr>
              <a:t>run</a:t>
            </a:r>
            <a:r>
              <a:rPr lang="id-ID" dirty="0">
                <a:latin typeface="Times New Roman" panose="02020603050405020304" pitchFamily="18" charset="0"/>
                <a:ea typeface="Calibri" panose="020F0502020204030204" pitchFamily="34" charset="0"/>
                <a:cs typeface="Times New Roman" panose="02020603050405020304" pitchFamily="18" charset="0"/>
              </a:rPr>
              <a:t> kemudian klik tombol </a:t>
            </a:r>
            <a:r>
              <a:rPr lang="id-ID" b="1" dirty="0">
                <a:latin typeface="Times New Roman" panose="02020603050405020304" pitchFamily="18" charset="0"/>
                <a:ea typeface="Calibri" panose="020F0502020204030204" pitchFamily="34" charset="0"/>
                <a:cs typeface="Times New Roman" panose="02020603050405020304" pitchFamily="18" charset="0"/>
              </a:rPr>
              <a:t>Terjemahkan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p:nvPr/>
        </p:nvPicPr>
        <p:blipFill>
          <a:blip r:embed="rId2"/>
          <a:stretch>
            <a:fillRect/>
          </a:stretch>
        </p:blipFill>
        <p:spPr>
          <a:xfrm>
            <a:off x="1043608" y="1772816"/>
            <a:ext cx="7128791" cy="4428699"/>
          </a:xfrm>
          <a:prstGeom prst="rect">
            <a:avLst/>
          </a:prstGeom>
        </p:spPr>
      </p:pic>
    </p:spTree>
    <p:extLst>
      <p:ext uri="{BB962C8B-B14F-4D97-AF65-F5344CB8AC3E}">
        <p14:creationId xmlns:p14="http://schemas.microsoft.com/office/powerpoint/2010/main" val="3538782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2204864"/>
            <a:ext cx="6048672" cy="1963294"/>
          </a:xfrm>
          <a:prstGeom prst="rect">
            <a:avLst/>
          </a:prstGeom>
        </p:spPr>
        <p:txBody>
          <a:bodyPr wrap="square">
            <a:spAutoFit/>
          </a:bodyPr>
          <a:lstStyle/>
          <a:p>
            <a:pPr lvl="0"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3600" dirty="0" smtClean="0">
                <a:latin typeface="Times New Roman" panose="02020603050405020304" pitchFamily="18" charset="0"/>
                <a:ea typeface="Calibri" panose="020F0502020204030204" pitchFamily="34" charset="0"/>
                <a:cs typeface="Times New Roman" panose="02020603050405020304" pitchFamily="18" charset="0"/>
              </a:rPr>
              <a:t>SEKIAN</a:t>
            </a:r>
          </a:p>
          <a:p>
            <a:pPr lvl="0"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id-ID" sz="36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ct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3600" dirty="0" smtClean="0">
                <a:effectLst/>
                <a:latin typeface="Times New Roman" panose="02020603050405020304" pitchFamily="18" charset="0"/>
                <a:ea typeface="Calibri" panose="020F0502020204030204" pitchFamily="34" charset="0"/>
                <a:cs typeface="Times New Roman" panose="02020603050405020304" pitchFamily="18" charset="0"/>
              </a:rPr>
              <a:t>TERIMAKASIH</a:t>
            </a:r>
            <a:endParaRPr lang="id-ID"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4129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2" name="Rectangle 1"/>
          <p:cNvSpPr/>
          <p:nvPr/>
        </p:nvSpPr>
        <p:spPr>
          <a:xfrm>
            <a:off x="1295128" y="1478131"/>
            <a:ext cx="6480720" cy="3985706"/>
          </a:xfrm>
          <a:prstGeom prst="rect">
            <a:avLst/>
          </a:prstGeom>
        </p:spPr>
        <p:txBody>
          <a:bodyPr wrap="square">
            <a:spAutoFit/>
          </a:bodyPr>
          <a:lstStyle/>
          <a:p>
            <a:pPr algn="just">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sz="2000" dirty="0" smtClean="0">
                <a:latin typeface="Lucida Fax" panose="02060602050505020204" pitchFamily="18" charset="0"/>
                <a:ea typeface="Times New Roman" panose="02020603050405020304" pitchFamily="18" charset="0"/>
                <a:cs typeface="Times New Roman" panose="02020603050405020304" pitchFamily="18" charset="0"/>
              </a:rPr>
              <a:t>	SQLite </a:t>
            </a:r>
            <a:r>
              <a:rPr lang="id-ID" sz="2000" dirty="0">
                <a:latin typeface="Lucida Fax" panose="02060602050505020204" pitchFamily="18" charset="0"/>
                <a:ea typeface="Times New Roman" panose="02020603050405020304" pitchFamily="18" charset="0"/>
                <a:cs typeface="Times New Roman" panose="02020603050405020304" pitchFamily="18" charset="0"/>
              </a:rPr>
              <a:t>merupakan sebuah software RDBMS (Relational Database Management System) yang mendukung secara native (asli) untuk perangkat android. SQLite merupakan sustu sistem manajemen database yang bersifat ACID-compliant dan memiliki ukuran pustaka kode yang relatif kecil, ditulis dengan bahasa C. SQLite memiliki fitur relasional database, hampir sama dengan SQL pada dekstop biasa hanya saja SQLite membutuhkan memori yang sedikit.</a:t>
            </a:r>
            <a:endParaRPr lang="id-ID" sz="2000" dirty="0">
              <a:effectLst/>
              <a:latin typeface="Lucida Fax" panose="020606020505050202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2" name="Rectangle 1"/>
          <p:cNvSpPr/>
          <p:nvPr/>
        </p:nvSpPr>
        <p:spPr>
          <a:xfrm>
            <a:off x="1331640" y="2100001"/>
            <a:ext cx="6480720" cy="2862322"/>
          </a:xfrm>
          <a:prstGeom prst="rect">
            <a:avLst/>
          </a:prstGeom>
        </p:spPr>
        <p:txBody>
          <a:bodyPr wrap="square">
            <a:spAutoFit/>
          </a:bodyPr>
          <a:lstStyle/>
          <a:p>
            <a:pPr algn="just"/>
            <a:r>
              <a:rPr lang="id-ID" sz="2000" dirty="0" smtClean="0">
                <a:latin typeface="Lucida Fax" panose="02060602050505020204" pitchFamily="18" charset="0"/>
              </a:rPr>
              <a:t>	SQLite </a:t>
            </a:r>
            <a:r>
              <a:rPr lang="id-ID" sz="2000" dirty="0">
                <a:latin typeface="Lucida Fax" panose="02060602050505020204" pitchFamily="18" charset="0"/>
              </a:rPr>
              <a:t>hanya mendukung tipe data seperti INTEGER, NUMERIC,DATETIME, TEXT, dan lain-lain. Contoh produk yang memakai SQLite, antaralain PHP, Firefox, iPhone dan Android. SQLite adalah produk public domain. Artinya tidak punya lisensi, kita boleh mengambil binary atau source codenya secara free/gratis. SQLite mendukung semua platform, seperti: Windows, Linux, iOS, dan Android atau iPhone. </a:t>
            </a:r>
          </a:p>
        </p:txBody>
      </p:sp>
    </p:spTree>
    <p:extLst>
      <p:ext uri="{BB962C8B-B14F-4D97-AF65-F5344CB8AC3E}">
        <p14:creationId xmlns:p14="http://schemas.microsoft.com/office/powerpoint/2010/main" val="3025759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Text Placeholder 5"/>
          <p:cNvSpPr>
            <a:spLocks noGrp="1"/>
          </p:cNvSpPr>
          <p:nvPr>
            <p:ph type="body" sz="half" idx="2"/>
          </p:nvPr>
        </p:nvSpPr>
        <p:spPr/>
        <p:txBody>
          <a:bodyPr/>
          <a:lstStyle/>
          <a:p>
            <a:endParaRPr lang="en-US"/>
          </a:p>
        </p:txBody>
      </p:sp>
      <p:sp>
        <p:nvSpPr>
          <p:cNvPr id="2" name="Rectangle 1"/>
          <p:cNvSpPr/>
          <p:nvPr/>
        </p:nvSpPr>
        <p:spPr>
          <a:xfrm>
            <a:off x="1295128" y="1800608"/>
            <a:ext cx="6480720" cy="3170099"/>
          </a:xfrm>
          <a:prstGeom prst="rect">
            <a:avLst/>
          </a:prstGeom>
        </p:spPr>
        <p:txBody>
          <a:bodyPr wrap="square">
            <a:spAutoFit/>
          </a:bodyPr>
          <a:lstStyle/>
          <a:p>
            <a:pPr algn="just"/>
            <a:r>
              <a:rPr lang="id-ID" sz="2000" dirty="0" smtClean="0">
                <a:latin typeface="Lucida Fax" panose="02060602050505020204" pitchFamily="18" charset="0"/>
              </a:rPr>
              <a:t>	Khususnya </a:t>
            </a:r>
            <a:r>
              <a:rPr lang="id-ID" sz="2000" dirty="0">
                <a:latin typeface="Lucida Fax" panose="02060602050505020204" pitchFamily="18" charset="0"/>
              </a:rPr>
              <a:t>pada OS Android, pada aplikai Android SQLite akan menyatu dalam sistem yang disebut Android Runtime. SQLite secara built in tersedia dalam library android. Jadi kita bisa menggunakannya secara langsung tanpa perlu memakai software atau mengimport library lain saat sedang mengembangan aplikasi Android. Kita juga dapat membuat sebuah basis data Sqlite menggunakan user interface (antar muka) SQL.</a:t>
            </a:r>
          </a:p>
        </p:txBody>
      </p:sp>
    </p:spTree>
    <p:extLst>
      <p:ext uri="{BB962C8B-B14F-4D97-AF65-F5344CB8AC3E}">
        <p14:creationId xmlns:p14="http://schemas.microsoft.com/office/powerpoint/2010/main" val="1013009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6" name="Text Placeholder 5"/>
          <p:cNvSpPr>
            <a:spLocks noGrp="1"/>
          </p:cNvSpPr>
          <p:nvPr>
            <p:ph type="body" sz="half" idx="2"/>
          </p:nvPr>
        </p:nvSpPr>
        <p:spPr/>
        <p:txBody>
          <a:bodyPr/>
          <a:lstStyle/>
          <a:p>
            <a:endParaRPr lang="en-US"/>
          </a:p>
        </p:txBody>
      </p:sp>
      <p:sp>
        <p:nvSpPr>
          <p:cNvPr id="2" name="Rectangle 1"/>
          <p:cNvSpPr/>
          <p:nvPr/>
        </p:nvSpPr>
        <p:spPr>
          <a:xfrm>
            <a:off x="1187624" y="1630531"/>
            <a:ext cx="6768752" cy="3477875"/>
          </a:xfrm>
          <a:prstGeom prst="rect">
            <a:avLst/>
          </a:prstGeom>
        </p:spPr>
        <p:txBody>
          <a:bodyPr wrap="square">
            <a:spAutoFit/>
          </a:bodyPr>
          <a:lstStyle/>
          <a:p>
            <a:pPr algn="just"/>
            <a:r>
              <a:rPr lang="id-ID" sz="2000" dirty="0" smtClean="0"/>
              <a:t>Ada 3 kelas yang perlu diketahui sebelum membuat aplikasi SQLite database, yaitu:</a:t>
            </a:r>
          </a:p>
          <a:p>
            <a:pPr algn="just"/>
            <a:endParaRPr lang="id-ID" sz="2000" dirty="0" smtClean="0"/>
          </a:p>
          <a:p>
            <a:pPr lvl="0" algn="just"/>
            <a:r>
              <a:rPr lang="id-ID" sz="2000" dirty="0" smtClean="0"/>
              <a:t>1. SQLiteDatabase</a:t>
            </a:r>
            <a:endParaRPr lang="id-ID" sz="2000" dirty="0"/>
          </a:p>
          <a:p>
            <a:pPr algn="just"/>
            <a:r>
              <a:rPr lang="id-ID" sz="2000" dirty="0" smtClean="0"/>
              <a:t>	SQLiteDatabase </a:t>
            </a:r>
            <a:r>
              <a:rPr lang="id-ID" sz="2000" dirty="0"/>
              <a:t>merupakan sebuah kelas yang mempunyai method-method seperti</a:t>
            </a:r>
            <a:r>
              <a:rPr lang="id-ID" sz="2000" dirty="0" smtClean="0"/>
              <a:t>:</a:t>
            </a:r>
          </a:p>
          <a:p>
            <a:pPr algn="just"/>
            <a:endParaRPr lang="id-ID" sz="2000" dirty="0"/>
          </a:p>
          <a:p>
            <a:pPr marL="342900" lvl="0" indent="-342900" algn="just">
              <a:buFont typeface="Wingdings" panose="05000000000000000000" pitchFamily="2" charset="2"/>
              <a:buChar char="q"/>
            </a:pPr>
            <a:r>
              <a:rPr lang="id-ID" sz="2000" dirty="0"/>
              <a:t>Insert () = untuk menambahkan baris ke </a:t>
            </a:r>
            <a:r>
              <a:rPr lang="id-ID" sz="2000" dirty="0" smtClean="0"/>
              <a:t>database</a:t>
            </a:r>
          </a:p>
          <a:p>
            <a:pPr marL="342900" lvl="0" indent="-342900" algn="just">
              <a:buFont typeface="Wingdings" panose="05000000000000000000" pitchFamily="2" charset="2"/>
              <a:buChar char="q"/>
            </a:pPr>
            <a:r>
              <a:rPr lang="id-ID" sz="2000" dirty="0" smtClean="0"/>
              <a:t>Update </a:t>
            </a:r>
            <a:r>
              <a:rPr lang="id-ID" sz="2000" dirty="0"/>
              <a:t>() = ntuk memperbarui baris pada </a:t>
            </a:r>
            <a:r>
              <a:rPr lang="id-ID" sz="2000" dirty="0" smtClean="0"/>
              <a:t>database</a:t>
            </a:r>
          </a:p>
          <a:p>
            <a:pPr marL="342900" lvl="0" indent="-342900" algn="just">
              <a:buFont typeface="Wingdings" panose="05000000000000000000" pitchFamily="2" charset="2"/>
              <a:buChar char="q"/>
            </a:pPr>
            <a:r>
              <a:rPr lang="id-ID" sz="2000" dirty="0" smtClean="0"/>
              <a:t>Delete </a:t>
            </a:r>
            <a:r>
              <a:rPr lang="id-ID" sz="2000" dirty="0"/>
              <a:t>() = untuk menghapus baris pada </a:t>
            </a:r>
            <a:r>
              <a:rPr lang="id-ID" sz="2000" dirty="0" smtClean="0"/>
              <a:t>database</a:t>
            </a:r>
          </a:p>
          <a:p>
            <a:pPr marL="342900" lvl="0" indent="-342900" algn="just">
              <a:buFont typeface="Wingdings" panose="05000000000000000000" pitchFamily="2" charset="2"/>
              <a:buChar char="q"/>
            </a:pPr>
            <a:r>
              <a:rPr lang="id-ID" sz="2000" dirty="0" smtClean="0"/>
              <a:t>execSQL </a:t>
            </a:r>
            <a:r>
              <a:rPr lang="id-ID" sz="2000" dirty="0"/>
              <a:t>() = untuk mengeksekusi sintak SQL</a:t>
            </a:r>
          </a:p>
        </p:txBody>
      </p:sp>
    </p:spTree>
    <p:extLst>
      <p:ext uri="{BB962C8B-B14F-4D97-AF65-F5344CB8AC3E}">
        <p14:creationId xmlns:p14="http://schemas.microsoft.com/office/powerpoint/2010/main" val="2975674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2" name="Rectangle 1"/>
          <p:cNvSpPr/>
          <p:nvPr/>
        </p:nvSpPr>
        <p:spPr>
          <a:xfrm>
            <a:off x="1163216" y="1484784"/>
            <a:ext cx="6817568" cy="3785652"/>
          </a:xfrm>
          <a:prstGeom prst="rect">
            <a:avLst/>
          </a:prstGeom>
        </p:spPr>
        <p:txBody>
          <a:bodyPr wrap="square">
            <a:spAutoFit/>
          </a:bodyPr>
          <a:lstStyle/>
          <a:p>
            <a:pPr lvl="0"/>
            <a:r>
              <a:rPr lang="id-ID" sz="2000" dirty="0" smtClean="0">
                <a:latin typeface="Lucida Fax" panose="02060602050505020204" pitchFamily="18" charset="0"/>
              </a:rPr>
              <a:t>2. SQLiteOpenHelper</a:t>
            </a:r>
            <a:endParaRPr lang="id-ID" sz="2000" dirty="0">
              <a:latin typeface="Lucida Fax" panose="02060602050505020204" pitchFamily="18" charset="0"/>
            </a:endParaRPr>
          </a:p>
          <a:p>
            <a:r>
              <a:rPr lang="id-ID" sz="2000" dirty="0" smtClean="0">
                <a:latin typeface="Lucida Fax" panose="02060602050505020204" pitchFamily="18" charset="0"/>
              </a:rPr>
              <a:t>	SQLiteOpenHelper </a:t>
            </a:r>
            <a:r>
              <a:rPr lang="id-ID" sz="2000" dirty="0">
                <a:latin typeface="Lucida Fax" panose="02060602050505020204" pitchFamily="18" charset="0"/>
              </a:rPr>
              <a:t>adalah subclass yang memiliki method seperti </a:t>
            </a:r>
            <a:r>
              <a:rPr lang="id-ID" sz="2000" dirty="0" smtClean="0">
                <a:latin typeface="Lucida Fax" panose="02060602050505020204" pitchFamily="18" charset="0"/>
              </a:rPr>
              <a:t>:</a:t>
            </a:r>
          </a:p>
          <a:p>
            <a:endParaRPr lang="id-ID" sz="2000" dirty="0">
              <a:latin typeface="Lucida Fax" panose="02060602050505020204" pitchFamily="18" charset="0"/>
            </a:endParaRPr>
          </a:p>
          <a:p>
            <a:pPr marL="342900" lvl="0" indent="-342900">
              <a:buFont typeface="Wingdings" panose="05000000000000000000" pitchFamily="2" charset="2"/>
              <a:buChar char="q"/>
            </a:pPr>
            <a:r>
              <a:rPr lang="id-ID" sz="2000" dirty="0">
                <a:latin typeface="Lucida Fax" panose="02060602050505020204" pitchFamily="18" charset="0"/>
              </a:rPr>
              <a:t>onCreate () = dijalankan jika sebelumnya belum ada </a:t>
            </a:r>
            <a:r>
              <a:rPr lang="id-ID" sz="2000" dirty="0" smtClean="0">
                <a:latin typeface="Lucida Fax" panose="02060602050505020204" pitchFamily="18" charset="0"/>
              </a:rPr>
              <a:t>database</a:t>
            </a:r>
          </a:p>
          <a:p>
            <a:pPr marL="342900" lvl="0" indent="-342900">
              <a:buFont typeface="Wingdings" panose="05000000000000000000" pitchFamily="2" charset="2"/>
              <a:buChar char="q"/>
            </a:pPr>
            <a:r>
              <a:rPr lang="id-ID" sz="2000" dirty="0" smtClean="0">
                <a:latin typeface="Lucida Fax" panose="02060602050505020204" pitchFamily="18" charset="0"/>
              </a:rPr>
              <a:t>onUpgrade </a:t>
            </a:r>
            <a:r>
              <a:rPr lang="id-ID" sz="2000" dirty="0">
                <a:latin typeface="Lucida Fax" panose="02060602050505020204" pitchFamily="18" charset="0"/>
              </a:rPr>
              <a:t>() = dijalankan jika sebelumnya sudah ditemukan database yang sama tapi beda versi, method ini bisa dimanfaatkan untuk mengubah skema </a:t>
            </a:r>
            <a:r>
              <a:rPr lang="id-ID" sz="2000" dirty="0" smtClean="0">
                <a:latin typeface="Lucida Fax" panose="02060602050505020204" pitchFamily="18" charset="0"/>
              </a:rPr>
              <a:t>database</a:t>
            </a:r>
          </a:p>
          <a:p>
            <a:pPr marL="342900" lvl="0" indent="-342900">
              <a:buFont typeface="Wingdings" panose="05000000000000000000" pitchFamily="2" charset="2"/>
              <a:buChar char="q"/>
            </a:pPr>
            <a:r>
              <a:rPr lang="id-ID" sz="2000" dirty="0" smtClean="0">
                <a:latin typeface="Lucida Fax" panose="02060602050505020204" pitchFamily="18" charset="0"/>
              </a:rPr>
              <a:t>onOpen </a:t>
            </a:r>
            <a:r>
              <a:rPr lang="id-ID" sz="2000" dirty="0">
                <a:latin typeface="Lucida Fax" panose="02060602050505020204" pitchFamily="18" charset="0"/>
              </a:rPr>
              <a:t>() = dijalankan jika database dalam keadaan </a:t>
            </a:r>
            <a:r>
              <a:rPr lang="id-ID" sz="2000" dirty="0" smtClean="0">
                <a:latin typeface="Lucida Fax" panose="02060602050505020204" pitchFamily="18" charset="0"/>
              </a:rPr>
              <a:t>open</a:t>
            </a:r>
          </a:p>
        </p:txBody>
      </p:sp>
    </p:spTree>
    <p:extLst>
      <p:ext uri="{BB962C8B-B14F-4D97-AF65-F5344CB8AC3E}">
        <p14:creationId xmlns:p14="http://schemas.microsoft.com/office/powerpoint/2010/main" val="1272658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2" name="Rectangle 1"/>
          <p:cNvSpPr/>
          <p:nvPr/>
        </p:nvSpPr>
        <p:spPr>
          <a:xfrm>
            <a:off x="1225269" y="1628800"/>
            <a:ext cx="6817568" cy="3785652"/>
          </a:xfrm>
          <a:prstGeom prst="rect">
            <a:avLst/>
          </a:prstGeom>
        </p:spPr>
        <p:txBody>
          <a:bodyPr wrap="square">
            <a:spAutoFit/>
          </a:bodyPr>
          <a:lstStyle/>
          <a:p>
            <a:pPr marL="342900" lvl="0" indent="-342900">
              <a:buFont typeface="Wingdings" panose="05000000000000000000" pitchFamily="2" charset="2"/>
              <a:buChar char="q"/>
            </a:pPr>
            <a:r>
              <a:rPr lang="id-ID" sz="2000" dirty="0" smtClean="0">
                <a:latin typeface="Lucida Fax" panose="02060602050505020204" pitchFamily="18" charset="0"/>
              </a:rPr>
              <a:t>getWritableDatabase </a:t>
            </a:r>
            <a:r>
              <a:rPr lang="id-ID" sz="2000" dirty="0">
                <a:latin typeface="Lucida Fax" panose="02060602050505020204" pitchFamily="18" charset="0"/>
              </a:rPr>
              <a:t>() = memanggil database agar bisa dimasuki </a:t>
            </a:r>
            <a:r>
              <a:rPr lang="id-ID" sz="2000" dirty="0" smtClean="0">
                <a:latin typeface="Lucida Fax" panose="02060602050505020204" pitchFamily="18" charset="0"/>
              </a:rPr>
              <a:t>data</a:t>
            </a:r>
          </a:p>
          <a:p>
            <a:pPr marL="342900" lvl="0" indent="-342900">
              <a:buFont typeface="Wingdings" panose="05000000000000000000" pitchFamily="2" charset="2"/>
              <a:buChar char="q"/>
            </a:pPr>
            <a:r>
              <a:rPr lang="id-ID" sz="2000" dirty="0" smtClean="0">
                <a:latin typeface="Lucida Fax" panose="02060602050505020204" pitchFamily="18" charset="0"/>
              </a:rPr>
              <a:t>getReadableDatabase </a:t>
            </a:r>
            <a:r>
              <a:rPr lang="id-ID" sz="2000" dirty="0">
                <a:latin typeface="Lucida Fax" panose="02060602050505020204" pitchFamily="18" charset="0"/>
              </a:rPr>
              <a:t>() = memanggil database agar bisa dibaca </a:t>
            </a:r>
            <a:r>
              <a:rPr lang="id-ID" sz="2000" dirty="0" smtClean="0">
                <a:latin typeface="Lucida Fax" panose="02060602050505020204" pitchFamily="18" charset="0"/>
              </a:rPr>
              <a:t>datanya</a:t>
            </a:r>
          </a:p>
          <a:p>
            <a:pPr marL="342900" lvl="0" indent="-342900">
              <a:buFont typeface="Wingdings" panose="05000000000000000000" pitchFamily="2" charset="2"/>
              <a:buChar char="q"/>
            </a:pPr>
            <a:endParaRPr lang="id-ID" sz="2000" dirty="0">
              <a:latin typeface="Lucida Fax" panose="02060602050505020204" pitchFamily="18" charset="0"/>
            </a:endParaRPr>
          </a:p>
          <a:p>
            <a:pPr lvl="0"/>
            <a:r>
              <a:rPr lang="id-ID" sz="2000" dirty="0" smtClean="0">
                <a:latin typeface="Lucida Fax" panose="02060602050505020204" pitchFamily="18" charset="0"/>
              </a:rPr>
              <a:t>3. Cursor</a:t>
            </a:r>
            <a:endParaRPr lang="id-ID" sz="2000" dirty="0">
              <a:latin typeface="Lucida Fax" panose="02060602050505020204" pitchFamily="18" charset="0"/>
            </a:endParaRPr>
          </a:p>
          <a:p>
            <a:r>
              <a:rPr lang="id-ID" sz="2000" dirty="0" smtClean="0">
                <a:latin typeface="Lucida Fax" panose="02060602050505020204" pitchFamily="18" charset="0"/>
              </a:rPr>
              <a:t>	Setiap </a:t>
            </a:r>
            <a:r>
              <a:rPr lang="id-ID" sz="2000" dirty="0">
                <a:latin typeface="Lucida Fax" panose="02060602050505020204" pitchFamily="18" charset="0"/>
              </a:rPr>
              <a:t>Query yang dieksekusi pasti membawa nilai kembalian atau feeback. Jadi dengan kata lain cursor merepresentasikan hasil query yang dieksekusi pada baris dan kolom tertentu.</a:t>
            </a:r>
          </a:p>
          <a:p>
            <a:pPr lvl="0"/>
            <a:endParaRPr lang="id-ID" sz="2000" dirty="0">
              <a:latin typeface="Lucida Fax" panose="02060602050505020204" pitchFamily="18" charset="0"/>
            </a:endParaRPr>
          </a:p>
        </p:txBody>
      </p:sp>
    </p:spTree>
    <p:extLst>
      <p:ext uri="{BB962C8B-B14F-4D97-AF65-F5344CB8AC3E}">
        <p14:creationId xmlns:p14="http://schemas.microsoft.com/office/powerpoint/2010/main" val="3262281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id-ID" sz="2800" dirty="0" smtClean="0"/>
              <a:t>Contoh </a:t>
            </a:r>
            <a:r>
              <a:rPr lang="id-ID" sz="2800" dirty="0" smtClean="0"/>
              <a:t>Program (Kamus)</a:t>
            </a:r>
            <a:endParaRPr lang="en-US" sz="2800" dirty="0"/>
          </a:p>
        </p:txBody>
      </p:sp>
      <p:sp>
        <p:nvSpPr>
          <p:cNvPr id="2" name="Rectangle 1"/>
          <p:cNvSpPr/>
          <p:nvPr/>
        </p:nvSpPr>
        <p:spPr>
          <a:xfrm>
            <a:off x="1066800" y="1484784"/>
            <a:ext cx="1184940" cy="410882"/>
          </a:xfrm>
          <a:prstGeom prst="rect">
            <a:avLst/>
          </a:prstGeom>
        </p:spPr>
        <p:txBody>
          <a:bodyPr wrap="none">
            <a:spAutoFit/>
          </a:bodyPr>
          <a:lstStyle/>
          <a:p>
            <a:pPr marL="342900" lvl="0" indent="-342900" algn="just">
              <a:lnSpc>
                <a:spcPct val="115000"/>
              </a:lnSpc>
              <a:spcAft>
                <a:spcPts val="0"/>
              </a:spcAft>
              <a:buFont typeface="Wingdings" panose="05000000000000000000" pitchFamily="2"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d-ID" dirty="0">
                <a:latin typeface="Times New Roman" panose="02020603050405020304" pitchFamily="18" charset="0"/>
                <a:ea typeface="Times New Roman" panose="02020603050405020304" pitchFamily="18" charset="0"/>
                <a:cs typeface="Times New Roman" panose="02020603050405020304" pitchFamily="18" charset="0"/>
              </a:rPr>
              <a:t>Design</a:t>
            </a:r>
            <a:endParaRPr lang="id-ID"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p:nvPr/>
        </p:nvPicPr>
        <p:blipFill>
          <a:blip r:embed="rId2"/>
          <a:stretch>
            <a:fillRect/>
          </a:stretch>
        </p:blipFill>
        <p:spPr>
          <a:xfrm>
            <a:off x="3419872" y="1690225"/>
            <a:ext cx="2609850" cy="3471545"/>
          </a:xfrm>
          <a:prstGeom prst="rect">
            <a:avLst/>
          </a:prstGeom>
        </p:spPr>
      </p:pic>
    </p:spTree>
    <p:extLst>
      <p:ext uri="{BB962C8B-B14F-4D97-AF65-F5344CB8AC3E}">
        <p14:creationId xmlns:p14="http://schemas.microsoft.com/office/powerpoint/2010/main" val="807281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Anim-11_Stage">
  <a:themeElements>
    <a:clrScheme name="Default Design 13">
      <a:dk1>
        <a:srgbClr val="808080"/>
      </a:dk1>
      <a:lt1>
        <a:srgbClr val="FFFFFF"/>
      </a:lt1>
      <a:dk2>
        <a:srgbClr val="5E2420"/>
      </a:dk2>
      <a:lt2>
        <a:srgbClr val="FFFFFF"/>
      </a:lt2>
      <a:accent1>
        <a:srgbClr val="D29F29"/>
      </a:accent1>
      <a:accent2>
        <a:srgbClr val="C04527"/>
      </a:accent2>
      <a:accent3>
        <a:srgbClr val="B6ACAB"/>
      </a:accent3>
      <a:accent4>
        <a:srgbClr val="DADADA"/>
      </a:accent4>
      <a:accent5>
        <a:srgbClr val="E5CDAC"/>
      </a:accent5>
      <a:accent6>
        <a:srgbClr val="AE3E22"/>
      </a:accent6>
      <a:hlink>
        <a:srgbClr val="B89749"/>
      </a:hlink>
      <a:folHlink>
        <a:srgbClr val="B58346"/>
      </a:folHlink>
    </a:clrScheme>
    <a:fontScheme name="Default Desig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08080"/>
        </a:dk1>
        <a:lt1>
          <a:srgbClr val="FFFFFF"/>
        </a:lt1>
        <a:dk2>
          <a:srgbClr val="5E2420"/>
        </a:dk2>
        <a:lt2>
          <a:srgbClr val="FFFFFF"/>
        </a:lt2>
        <a:accent1>
          <a:srgbClr val="D29F29"/>
        </a:accent1>
        <a:accent2>
          <a:srgbClr val="C04527"/>
        </a:accent2>
        <a:accent3>
          <a:srgbClr val="B6ACAB"/>
        </a:accent3>
        <a:accent4>
          <a:srgbClr val="DADADA"/>
        </a:accent4>
        <a:accent5>
          <a:srgbClr val="E5CDAC"/>
        </a:accent5>
        <a:accent6>
          <a:srgbClr val="AE3E22"/>
        </a:accent6>
        <a:hlink>
          <a:srgbClr val="B89749"/>
        </a:hlink>
        <a:folHlink>
          <a:srgbClr val="B58346"/>
        </a:folHlink>
      </a:clrScheme>
      <a:clrMap bg1="dk2" tx1="lt1" bg2="dk1" tx2="lt2" accent1="accent1" accent2="accent2" accent3="accent3" accent4="accent4" accent5="accent5" accent6="accent6" hlink="hlink" folHlink="folHlink"/>
    </a:extraClrScheme>
    <a:extraClrScheme>
      <a:clrScheme name="Default Design 14">
        <a:dk1>
          <a:srgbClr val="5C1F00"/>
        </a:dk1>
        <a:lt1>
          <a:srgbClr val="FFFFFF"/>
        </a:lt1>
        <a:dk2>
          <a:srgbClr val="5E2420"/>
        </a:dk2>
        <a:lt2>
          <a:srgbClr val="FFFFFF"/>
        </a:lt2>
        <a:accent1>
          <a:srgbClr val="713E39"/>
        </a:accent1>
        <a:accent2>
          <a:srgbClr val="BE7960"/>
        </a:accent2>
        <a:accent3>
          <a:srgbClr val="B6ACAB"/>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Anim-11_Stage</Template>
  <TotalTime>443</TotalTime>
  <Words>218</Words>
  <Application>Microsoft Office PowerPoint</Application>
  <PresentationFormat>On-screen Show (4:3)</PresentationFormat>
  <Paragraphs>53</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Garamond</vt:lpstr>
      <vt:lpstr>Lucida Fax</vt:lpstr>
      <vt:lpstr>Symbol</vt:lpstr>
      <vt:lpstr>Times New Roman</vt:lpstr>
      <vt:lpstr>Wingdings</vt:lpstr>
      <vt:lpstr>Anim-11_Stage</vt:lpstr>
      <vt:lpstr>PEMROGRAMAN MOBILE Kelompok 2</vt:lpstr>
      <vt:lpstr>Pembahasan</vt:lpstr>
      <vt:lpstr>PowerPoint Presentation</vt:lpstr>
      <vt:lpstr>PowerPoint Presentation</vt:lpstr>
      <vt:lpstr>PowerPoint Presentation</vt:lpstr>
      <vt:lpstr>PowerPoint Presentation</vt:lpstr>
      <vt:lpstr>PowerPoint Presentation</vt:lpstr>
      <vt:lpstr>PowerPoint Presentation</vt:lpstr>
      <vt:lpstr>Contoh Program (Kamus)</vt:lpstr>
      <vt:lpstr>User Intervace pada main.xml</vt:lpstr>
      <vt:lpstr>User Intervace pada main.xml</vt:lpstr>
      <vt:lpstr>PowerPoint Presentation</vt:lpstr>
      <vt:lpstr>Untuk pembuatan databasenya, buat class baru yang mengeksten class SQLiteOpenHelper dengan nama DataKamus.java</vt:lpstr>
      <vt:lpstr>Untuk pembuatan databasenya, buat class baru yang mengeksten class SQLiteOpenHelper dengan nama DataKamus.java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PEMROGRAMAN MOBILE Kelompok 2</dc:title>
  <dc:subject/>
  <dc:creator>asus</dc:creator>
  <cp:keywords/>
  <dc:description/>
  <cp:lastModifiedBy>asus</cp:lastModifiedBy>
  <cp:revision>7</cp:revision>
  <dcterms:created xsi:type="dcterms:W3CDTF">2017-12-19T12:03:40Z</dcterms:created>
  <dcterms:modified xsi:type="dcterms:W3CDTF">2017-12-20T10:10:20Z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TC100690501033</vt:lpwstr>
  </property>
</Properties>
</file>