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86" r:id="rId24"/>
    <p:sldId id="287" r:id="rId25"/>
    <p:sldId id="278" r:id="rId26"/>
    <p:sldId id="279" r:id="rId27"/>
    <p:sldId id="280" r:id="rId28"/>
    <p:sldId id="281" r:id="rId29"/>
    <p:sldId id="282" r:id="rId30"/>
    <p:sldId id="283" r:id="rId31"/>
    <p:sldId id="284" r:id="rId32"/>
    <p:sldId id="285"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660" y="5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09/11/2017</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09/11/2017</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pPr/>
              <a:t>09/11/2017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09/11/2017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09/11/2017</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09/11/2017</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4.bp.blogspot.com/-QTK1QODtHF8/VuJ-JBhgXfI/AAAAAAAAE-g/GOJhWUtgByYiXIUl7iMGOJYKTar12Y1bA/s1600/Hasil-Contoh-Fragment-Android-Studio.png"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developer.android.com/reference/android/support/v4/app/FragmentTransaction.html?hl=id"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s://developer.android.com/reference/android/support/v4/app/FragmentTransaction.html?hl=id" TargetMode="Externa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hyperlink" Target="https://developer.android.com/reference/android/support/v4/app/FragmentManager.BackStackEntry.html?hl=id"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2.bp.blogspot.com/-UuGKl7Vgb3k/Vr_PQGoghiI/AAAAAAAAEqU/bymLc7Evl4U/s1600/buat-new-project-android-studio-2.0.pn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PERTEMUAN 5</a:t>
            </a:r>
            <a:endParaRPr lang="en-US" dirty="0"/>
          </a:p>
        </p:txBody>
      </p:sp>
      <p:sp>
        <p:nvSpPr>
          <p:cNvPr id="3" name="Subtitle 2"/>
          <p:cNvSpPr>
            <a:spLocks noGrp="1"/>
          </p:cNvSpPr>
          <p:nvPr>
            <p:ph type="subTitle" idx="1"/>
          </p:nvPr>
        </p:nvSpPr>
        <p:spPr/>
        <p:txBody>
          <a:bodyPr/>
          <a:lstStyle/>
          <a:p>
            <a:r>
              <a:rPr lang="id-ID" dirty="0" smtClean="0"/>
              <a:t>KELOMPOK 2</a:t>
            </a:r>
            <a:endParaRPr lang="en-US" dirty="0"/>
          </a:p>
        </p:txBody>
      </p:sp>
    </p:spTree>
    <p:extLst>
      <p:ext uri="{BB962C8B-B14F-4D97-AF65-F5344CB8AC3E}">
        <p14:creationId xmlns:p14="http://schemas.microsoft.com/office/powerpoint/2010/main" val="28637371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MENERAPKAN CODING ACTICITY</a:t>
            </a:r>
            <a:endParaRPr lang="en-US" dirty="0"/>
          </a:p>
        </p:txBody>
      </p:sp>
      <p:sp>
        <p:nvSpPr>
          <p:cNvPr id="3" name="Content Placeholder 2"/>
          <p:cNvSpPr>
            <a:spLocks noGrp="1"/>
          </p:cNvSpPr>
          <p:nvPr>
            <p:ph idx="1"/>
          </p:nvPr>
        </p:nvSpPr>
        <p:spPr/>
        <p:txBody>
          <a:bodyPr/>
          <a:lstStyle/>
          <a:p>
            <a:pPr marL="0" indent="0">
              <a:buNone/>
            </a:pPr>
            <a:r>
              <a:rPr lang="id-ID" dirty="0"/>
              <a:t>Setelah berhasil dibuat kita akan mencoba menerapkan baris intruksi (codingan ) dibawah ke dalam file layout dan file java</a:t>
            </a:r>
            <a:r>
              <a:rPr lang="id-ID" dirty="0" smtClean="0"/>
              <a:t>.</a:t>
            </a:r>
          </a:p>
          <a:p>
            <a:pPr marL="0" indent="0">
              <a:buNone/>
            </a:pPr>
            <a:endParaRPr lang="en-US" dirty="0"/>
          </a:p>
        </p:txBody>
      </p:sp>
    </p:spTree>
    <p:extLst>
      <p:ext uri="{BB962C8B-B14F-4D97-AF65-F5344CB8AC3E}">
        <p14:creationId xmlns:p14="http://schemas.microsoft.com/office/powerpoint/2010/main" val="11112074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LAYOUT</a:t>
            </a:r>
            <a:endParaRPr lang="en-US" dirty="0"/>
          </a:p>
        </p:txBody>
      </p:sp>
      <p:sp>
        <p:nvSpPr>
          <p:cNvPr id="3" name="Content Placeholder 2"/>
          <p:cNvSpPr>
            <a:spLocks noGrp="1"/>
          </p:cNvSpPr>
          <p:nvPr>
            <p:ph idx="1"/>
          </p:nvPr>
        </p:nvSpPr>
        <p:spPr>
          <a:xfrm>
            <a:off x="1371600" y="2286000"/>
            <a:ext cx="5766179" cy="3581400"/>
          </a:xfrm>
        </p:spPr>
        <p:txBody>
          <a:bodyPr>
            <a:normAutofit fontScale="62500" lnSpcReduction="20000"/>
          </a:bodyPr>
          <a:lstStyle/>
          <a:p>
            <a:r>
              <a:rPr lang="en-US" b="1" dirty="0"/>
              <a:t>activity_main.xml</a:t>
            </a:r>
          </a:p>
          <a:p>
            <a:pPr marL="0" indent="0">
              <a:buNone/>
            </a:pPr>
            <a:r>
              <a:rPr lang="en-US" dirty="0"/>
              <a:t>&lt;</a:t>
            </a:r>
            <a:r>
              <a:rPr lang="en-US" dirty="0" err="1"/>
              <a:t>LinearLayout</a:t>
            </a:r>
            <a:r>
              <a:rPr lang="en-US" dirty="0"/>
              <a:t> </a:t>
            </a:r>
            <a:r>
              <a:rPr lang="en-US" dirty="0" err="1"/>
              <a:t>xmlns:android</a:t>
            </a:r>
            <a:r>
              <a:rPr lang="en-US" dirty="0"/>
              <a:t>="http://schemas.android.com/</a:t>
            </a:r>
            <a:r>
              <a:rPr lang="en-US" dirty="0" err="1"/>
              <a:t>apk</a:t>
            </a:r>
            <a:r>
              <a:rPr lang="en-US" dirty="0"/>
              <a:t>/res/android"</a:t>
            </a:r>
          </a:p>
          <a:p>
            <a:pPr marL="0" indent="0">
              <a:buNone/>
            </a:pPr>
            <a:r>
              <a:rPr lang="en-US" dirty="0"/>
              <a:t>    </a:t>
            </a:r>
            <a:r>
              <a:rPr lang="en-US" dirty="0" err="1"/>
              <a:t>android:layout_width</a:t>
            </a:r>
            <a:r>
              <a:rPr lang="en-US" dirty="0"/>
              <a:t>="</a:t>
            </a:r>
            <a:r>
              <a:rPr lang="en-US" dirty="0" err="1"/>
              <a:t>fill_parent</a:t>
            </a:r>
            <a:r>
              <a:rPr lang="en-US" dirty="0"/>
              <a:t>"</a:t>
            </a:r>
          </a:p>
          <a:p>
            <a:pPr marL="0" indent="0">
              <a:buNone/>
            </a:pPr>
            <a:r>
              <a:rPr lang="en-US" dirty="0"/>
              <a:t>       </a:t>
            </a:r>
            <a:r>
              <a:rPr lang="en-US" dirty="0" err="1"/>
              <a:t>android:layout_height</a:t>
            </a:r>
            <a:r>
              <a:rPr lang="en-US" dirty="0"/>
              <a:t>="</a:t>
            </a:r>
            <a:r>
              <a:rPr lang="en-US" dirty="0" err="1"/>
              <a:t>fill_parent</a:t>
            </a:r>
            <a:r>
              <a:rPr lang="en-US" dirty="0"/>
              <a:t>" &gt;</a:t>
            </a:r>
          </a:p>
          <a:p>
            <a:pPr marL="0" indent="0">
              <a:buNone/>
            </a:pPr>
            <a:endParaRPr lang="en-US" dirty="0"/>
          </a:p>
          <a:p>
            <a:pPr marL="0" indent="0">
              <a:buNone/>
            </a:pPr>
            <a:r>
              <a:rPr lang="en-US" dirty="0"/>
              <a:t>	&lt;fragment</a:t>
            </a:r>
          </a:p>
          <a:p>
            <a:pPr marL="0" indent="0">
              <a:buNone/>
            </a:pPr>
            <a:r>
              <a:rPr lang="en-US" dirty="0"/>
              <a:t>  	</a:t>
            </a:r>
            <a:r>
              <a:rPr lang="en-US" dirty="0" err="1"/>
              <a:t>android:id</a:t>
            </a:r>
            <a:r>
              <a:rPr lang="en-US" dirty="0"/>
              <a:t>="@+id/fragment2"</a:t>
            </a:r>
          </a:p>
          <a:p>
            <a:pPr marL="0" indent="0">
              <a:buNone/>
            </a:pPr>
            <a:r>
              <a:rPr lang="en-US" dirty="0"/>
              <a:t>	</a:t>
            </a:r>
            <a:r>
              <a:rPr lang="en-US" dirty="0" err="1"/>
              <a:t>android:name</a:t>
            </a:r>
            <a:r>
              <a:rPr lang="en-US" dirty="0"/>
              <a:t>="com.okedroid.aplikasisaya.Fragment2"</a:t>
            </a:r>
          </a:p>
          <a:p>
            <a:pPr marL="0" indent="0">
              <a:buNone/>
            </a:pPr>
            <a:r>
              <a:rPr lang="en-US" dirty="0"/>
              <a:t>	</a:t>
            </a:r>
            <a:r>
              <a:rPr lang="en-US" dirty="0" err="1"/>
              <a:t>android:layout_width</a:t>
            </a:r>
            <a:r>
              <a:rPr lang="en-US" dirty="0"/>
              <a:t>="0px"</a:t>
            </a:r>
          </a:p>
          <a:p>
            <a:pPr marL="0" indent="0">
              <a:buNone/>
            </a:pPr>
            <a:r>
              <a:rPr lang="en-US" dirty="0"/>
              <a:t>	</a:t>
            </a:r>
            <a:r>
              <a:rPr lang="en-US" dirty="0" err="1"/>
              <a:t>android:layout_height</a:t>
            </a:r>
            <a:r>
              <a:rPr lang="en-US" dirty="0"/>
              <a:t>="</a:t>
            </a:r>
            <a:r>
              <a:rPr lang="en-US" dirty="0" err="1"/>
              <a:t>match_parent</a:t>
            </a:r>
            <a:r>
              <a:rPr lang="en-US" dirty="0"/>
              <a:t>"</a:t>
            </a:r>
          </a:p>
          <a:p>
            <a:pPr marL="0" indent="0">
              <a:buNone/>
            </a:pPr>
            <a:r>
              <a:rPr lang="en-US" dirty="0"/>
              <a:t>	</a:t>
            </a:r>
            <a:r>
              <a:rPr lang="en-US" dirty="0" err="1"/>
              <a:t>android:layout_weight</a:t>
            </a:r>
            <a:r>
              <a:rPr lang="en-US" dirty="0"/>
              <a:t>="1"</a:t>
            </a:r>
          </a:p>
          <a:p>
            <a:pPr marL="0" indent="0">
              <a:buNone/>
            </a:pPr>
            <a:r>
              <a:rPr lang="en-US" dirty="0"/>
              <a:t>	/&gt;</a:t>
            </a:r>
          </a:p>
        </p:txBody>
      </p:sp>
      <p:sp>
        <p:nvSpPr>
          <p:cNvPr id="4" name="TextBox 3"/>
          <p:cNvSpPr txBox="1"/>
          <p:nvPr/>
        </p:nvSpPr>
        <p:spPr>
          <a:xfrm>
            <a:off x="7137779" y="2285999"/>
            <a:ext cx="4244454" cy="2092881"/>
          </a:xfrm>
          <a:prstGeom prst="rect">
            <a:avLst/>
          </a:prstGeom>
          <a:noFill/>
        </p:spPr>
        <p:txBody>
          <a:bodyPr wrap="square" rtlCol="0">
            <a:spAutoFit/>
          </a:bodyPr>
          <a:lstStyle/>
          <a:p>
            <a:r>
              <a:rPr lang="en-US" sz="1300" dirty="0"/>
              <a:t>&lt;fragment</a:t>
            </a:r>
          </a:p>
          <a:p>
            <a:r>
              <a:rPr lang="en-US" sz="1300" dirty="0"/>
              <a:t>	</a:t>
            </a:r>
            <a:r>
              <a:rPr lang="en-US" sz="1300" dirty="0" err="1"/>
              <a:t>android:id</a:t>
            </a:r>
            <a:r>
              <a:rPr lang="en-US" sz="1300" dirty="0"/>
              <a:t>="@+id/fragment1"</a:t>
            </a:r>
          </a:p>
          <a:p>
            <a:r>
              <a:rPr lang="en-US" sz="1300" dirty="0"/>
              <a:t>        </a:t>
            </a:r>
            <a:r>
              <a:rPr lang="en-US" sz="1300" dirty="0" err="1"/>
              <a:t>android:name</a:t>
            </a:r>
            <a:r>
              <a:rPr lang="en-US" sz="1300" dirty="0"/>
              <a:t>="com.okedroid.aplikasisaya.Fragment1"</a:t>
            </a:r>
          </a:p>
          <a:p>
            <a:r>
              <a:rPr lang="en-US" sz="1300" dirty="0"/>
              <a:t>	</a:t>
            </a:r>
            <a:r>
              <a:rPr lang="en-US" sz="1300" dirty="0" err="1"/>
              <a:t>android:layout_width</a:t>
            </a:r>
            <a:r>
              <a:rPr lang="en-US" sz="1300" dirty="0"/>
              <a:t>="0px"</a:t>
            </a:r>
          </a:p>
          <a:p>
            <a:r>
              <a:rPr lang="en-US" sz="1300" dirty="0"/>
              <a:t>	</a:t>
            </a:r>
            <a:r>
              <a:rPr lang="en-US" sz="1300" dirty="0" err="1"/>
              <a:t>android:layout_height</a:t>
            </a:r>
            <a:r>
              <a:rPr lang="en-US" sz="1300" dirty="0"/>
              <a:t>="</a:t>
            </a:r>
            <a:r>
              <a:rPr lang="en-US" sz="1300" dirty="0" err="1"/>
              <a:t>match_parent</a:t>
            </a:r>
            <a:r>
              <a:rPr lang="en-US" sz="1300" dirty="0"/>
              <a:t>"</a:t>
            </a:r>
          </a:p>
          <a:p>
            <a:r>
              <a:rPr lang="en-US" sz="1300" dirty="0"/>
              <a:t>	</a:t>
            </a:r>
            <a:r>
              <a:rPr lang="en-US" sz="1300" dirty="0" err="1"/>
              <a:t>android:layout_weight</a:t>
            </a:r>
            <a:r>
              <a:rPr lang="en-US" sz="1300" dirty="0"/>
              <a:t>="1"</a:t>
            </a:r>
          </a:p>
          <a:p>
            <a:r>
              <a:rPr lang="en-US" sz="1300" dirty="0"/>
              <a:t>	/&gt;</a:t>
            </a:r>
          </a:p>
          <a:p>
            <a:r>
              <a:rPr lang="en-US" sz="1300" dirty="0"/>
              <a:t>	 </a:t>
            </a:r>
          </a:p>
          <a:p>
            <a:r>
              <a:rPr lang="en-US" sz="1300" dirty="0"/>
              <a:t>&lt;/</a:t>
            </a:r>
            <a:r>
              <a:rPr lang="en-US" sz="1300" dirty="0" err="1"/>
              <a:t>LinearLayout</a:t>
            </a:r>
            <a:r>
              <a:rPr lang="en-US" sz="1300" dirty="0"/>
              <a:t>&gt;</a:t>
            </a:r>
          </a:p>
        </p:txBody>
      </p:sp>
      <p:cxnSp>
        <p:nvCxnSpPr>
          <p:cNvPr id="6" name="Straight Connector 5"/>
          <p:cNvCxnSpPr/>
          <p:nvPr/>
        </p:nvCxnSpPr>
        <p:spPr>
          <a:xfrm>
            <a:off x="7042243" y="1933725"/>
            <a:ext cx="0" cy="4438650"/>
          </a:xfrm>
          <a:prstGeom prst="line">
            <a:avLst/>
          </a:prstGeom>
          <a:ln w="41275"/>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3222690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371601" y="2286000"/>
            <a:ext cx="5334000" cy="3581400"/>
          </a:xfrm>
        </p:spPr>
        <p:txBody>
          <a:bodyPr>
            <a:normAutofit/>
          </a:bodyPr>
          <a:lstStyle/>
          <a:p>
            <a:r>
              <a:rPr lang="id-ID" sz="1800" i="1" dirty="0" smtClean="0"/>
              <a:t>fragment_satu.xml</a:t>
            </a:r>
          </a:p>
          <a:p>
            <a:pPr marL="0" indent="0">
              <a:buNone/>
            </a:pPr>
            <a:r>
              <a:rPr lang="en-US" sz="1800" dirty="0"/>
              <a:t>&lt;?xml version="1.0" encoding="utf-8"?&gt;</a:t>
            </a:r>
          </a:p>
          <a:p>
            <a:pPr marL="0" indent="0">
              <a:buNone/>
            </a:pPr>
            <a:r>
              <a:rPr lang="en-US" sz="1800" dirty="0"/>
              <a:t>&lt;</a:t>
            </a:r>
            <a:r>
              <a:rPr lang="en-US" sz="1800" dirty="0" err="1"/>
              <a:t>LinearLayout</a:t>
            </a:r>
            <a:r>
              <a:rPr lang="en-US" sz="1800" dirty="0"/>
              <a:t> </a:t>
            </a:r>
            <a:r>
              <a:rPr lang="en-US" sz="1800" dirty="0" err="1"/>
              <a:t>xmlns:android</a:t>
            </a:r>
            <a:r>
              <a:rPr lang="en-US" sz="1800" dirty="0"/>
              <a:t>="http://schemas.android.com/</a:t>
            </a:r>
            <a:r>
              <a:rPr lang="en-US" sz="1800" dirty="0" err="1"/>
              <a:t>apk</a:t>
            </a:r>
            <a:r>
              <a:rPr lang="en-US" sz="1800" dirty="0"/>
              <a:t>/res/android"</a:t>
            </a:r>
          </a:p>
          <a:p>
            <a:pPr marL="0" indent="0">
              <a:buNone/>
            </a:pPr>
            <a:r>
              <a:rPr lang="en-US" sz="1800" dirty="0"/>
              <a:t>              </a:t>
            </a:r>
            <a:r>
              <a:rPr lang="en-US" sz="1800" dirty="0" err="1"/>
              <a:t>android:layout_width</a:t>
            </a:r>
            <a:r>
              <a:rPr lang="en-US" sz="1800" dirty="0"/>
              <a:t>="</a:t>
            </a:r>
            <a:r>
              <a:rPr lang="en-US" sz="1800" dirty="0" err="1"/>
              <a:t>match_parent</a:t>
            </a:r>
            <a:r>
              <a:rPr lang="en-US" sz="1800" dirty="0"/>
              <a:t>"</a:t>
            </a:r>
          </a:p>
          <a:p>
            <a:pPr marL="0" indent="0">
              <a:buNone/>
            </a:pPr>
            <a:r>
              <a:rPr lang="en-US" sz="1800" dirty="0"/>
              <a:t>              </a:t>
            </a:r>
            <a:r>
              <a:rPr lang="en-US" sz="1800" dirty="0" err="1"/>
              <a:t>android:layout_height</a:t>
            </a:r>
            <a:r>
              <a:rPr lang="en-US" sz="1800" dirty="0"/>
              <a:t>="</a:t>
            </a:r>
            <a:r>
              <a:rPr lang="en-US" sz="1800" dirty="0" err="1"/>
              <a:t>match_parent</a:t>
            </a:r>
            <a:r>
              <a:rPr lang="en-US" sz="1800" dirty="0"/>
              <a:t>"</a:t>
            </a:r>
          </a:p>
          <a:p>
            <a:pPr marL="0" indent="0">
              <a:buNone/>
            </a:pPr>
            <a:r>
              <a:rPr lang="en-US" sz="1800" dirty="0"/>
              <a:t>              </a:t>
            </a:r>
            <a:r>
              <a:rPr lang="en-US" sz="1800" dirty="0" err="1"/>
              <a:t>android:orientation</a:t>
            </a:r>
            <a:r>
              <a:rPr lang="en-US" sz="1800" dirty="0"/>
              <a:t>="vertical"</a:t>
            </a:r>
          </a:p>
          <a:p>
            <a:pPr marL="0" indent="0">
              <a:buNone/>
            </a:pPr>
            <a:r>
              <a:rPr lang="en-US" sz="1800" dirty="0"/>
              <a:t>              </a:t>
            </a:r>
            <a:r>
              <a:rPr lang="en-US" sz="1800" dirty="0" err="1"/>
              <a:t>android:background</a:t>
            </a:r>
            <a:r>
              <a:rPr lang="en-US" sz="1800" dirty="0"/>
              <a:t>="#3498db</a:t>
            </a:r>
            <a:r>
              <a:rPr lang="en-US" sz="1800" dirty="0" smtClean="0"/>
              <a:t>"&gt;</a:t>
            </a:r>
            <a:endParaRPr lang="en-US" sz="1800" dirty="0"/>
          </a:p>
        </p:txBody>
      </p:sp>
      <p:cxnSp>
        <p:nvCxnSpPr>
          <p:cNvPr id="5" name="Straight Connector 4"/>
          <p:cNvCxnSpPr/>
          <p:nvPr/>
        </p:nvCxnSpPr>
        <p:spPr>
          <a:xfrm>
            <a:off x="6705601" y="2414814"/>
            <a:ext cx="0" cy="3797300"/>
          </a:xfrm>
          <a:prstGeom prst="line">
            <a:avLst/>
          </a:prstGeom>
        </p:spPr>
        <p:style>
          <a:lnRef idx="1">
            <a:schemeClr val="dk1"/>
          </a:lnRef>
          <a:fillRef idx="0">
            <a:schemeClr val="dk1"/>
          </a:fillRef>
          <a:effectRef idx="0">
            <a:schemeClr val="dk1"/>
          </a:effectRef>
          <a:fontRef idx="minor">
            <a:schemeClr val="tx1"/>
          </a:fontRef>
        </p:style>
      </p:cxnSp>
      <p:sp>
        <p:nvSpPr>
          <p:cNvPr id="7" name="TextBox 6"/>
          <p:cNvSpPr txBox="1"/>
          <p:nvPr/>
        </p:nvSpPr>
        <p:spPr>
          <a:xfrm>
            <a:off x="6937829" y="2414814"/>
            <a:ext cx="4455885" cy="2862322"/>
          </a:xfrm>
          <a:prstGeom prst="rect">
            <a:avLst/>
          </a:prstGeom>
          <a:noFill/>
        </p:spPr>
        <p:txBody>
          <a:bodyPr wrap="square" rtlCol="0">
            <a:spAutoFit/>
          </a:bodyPr>
          <a:lstStyle/>
          <a:p>
            <a:r>
              <a:rPr lang="en-US" dirty="0"/>
              <a:t>&lt;</a:t>
            </a:r>
            <a:r>
              <a:rPr lang="en-US" dirty="0" err="1"/>
              <a:t>TextView</a:t>
            </a:r>
            <a:endParaRPr lang="en-US" dirty="0"/>
          </a:p>
          <a:p>
            <a:r>
              <a:rPr lang="en-US" dirty="0"/>
              <a:t>        </a:t>
            </a:r>
            <a:r>
              <a:rPr lang="en-US" dirty="0" err="1"/>
              <a:t>android:id</a:t>
            </a:r>
            <a:r>
              <a:rPr lang="en-US" dirty="0"/>
              <a:t>="@+id/textView1"</a:t>
            </a:r>
          </a:p>
          <a:p>
            <a:r>
              <a:rPr lang="en-US" dirty="0"/>
              <a:t>        </a:t>
            </a:r>
            <a:r>
              <a:rPr lang="en-US" dirty="0" err="1"/>
              <a:t>android:layout_width</a:t>
            </a:r>
            <a:r>
              <a:rPr lang="en-US" dirty="0"/>
              <a:t>="</a:t>
            </a:r>
            <a:r>
              <a:rPr lang="en-US" dirty="0" err="1"/>
              <a:t>wrap_content</a:t>
            </a:r>
            <a:r>
              <a:rPr lang="en-US" dirty="0"/>
              <a:t>"</a:t>
            </a:r>
          </a:p>
          <a:p>
            <a:r>
              <a:rPr lang="en-US" dirty="0"/>
              <a:t>        </a:t>
            </a:r>
            <a:r>
              <a:rPr lang="en-US" dirty="0" err="1"/>
              <a:t>android:layout_height</a:t>
            </a:r>
            <a:r>
              <a:rPr lang="en-US" dirty="0"/>
              <a:t>="</a:t>
            </a:r>
            <a:r>
              <a:rPr lang="en-US" dirty="0" err="1"/>
              <a:t>wrap_content</a:t>
            </a:r>
            <a:r>
              <a:rPr lang="en-US" dirty="0"/>
              <a:t>"</a:t>
            </a:r>
          </a:p>
          <a:p>
            <a:r>
              <a:rPr lang="en-US" dirty="0"/>
              <a:t>        </a:t>
            </a:r>
            <a:r>
              <a:rPr lang="en-US" dirty="0" err="1"/>
              <a:t>android:text</a:t>
            </a:r>
            <a:r>
              <a:rPr lang="en-US" dirty="0"/>
              <a:t>="Fragment </a:t>
            </a:r>
            <a:r>
              <a:rPr lang="en-US" dirty="0" err="1"/>
              <a:t>Pertama</a:t>
            </a:r>
            <a:r>
              <a:rPr lang="en-US" dirty="0"/>
              <a:t>"</a:t>
            </a:r>
          </a:p>
          <a:p>
            <a:r>
              <a:rPr lang="en-US" dirty="0"/>
              <a:t>        </a:t>
            </a:r>
            <a:r>
              <a:rPr lang="en-US" dirty="0" err="1"/>
              <a:t>android:textAppearance</a:t>
            </a:r>
            <a:r>
              <a:rPr lang="en-US" dirty="0"/>
              <a:t>="?</a:t>
            </a:r>
            <a:r>
              <a:rPr lang="en-US" dirty="0" err="1"/>
              <a:t>android:attr</a:t>
            </a:r>
            <a:r>
              <a:rPr lang="en-US" dirty="0"/>
              <a:t>/</a:t>
            </a:r>
            <a:r>
              <a:rPr lang="en-US" dirty="0" err="1"/>
              <a:t>textAppearanceLarge</a:t>
            </a:r>
            <a:r>
              <a:rPr lang="en-US" dirty="0"/>
              <a:t>" /&gt;</a:t>
            </a:r>
          </a:p>
          <a:p>
            <a:r>
              <a:rPr lang="en-US" dirty="0"/>
              <a:t> </a:t>
            </a:r>
          </a:p>
          <a:p>
            <a:r>
              <a:rPr lang="en-US" dirty="0"/>
              <a:t>&lt;/</a:t>
            </a:r>
            <a:r>
              <a:rPr lang="en-US" dirty="0" err="1"/>
              <a:t>LinearLayout</a:t>
            </a:r>
            <a:r>
              <a:rPr lang="en-US" dirty="0"/>
              <a:t>&gt;</a:t>
            </a:r>
          </a:p>
        </p:txBody>
      </p:sp>
    </p:spTree>
    <p:extLst>
      <p:ext uri="{BB962C8B-B14F-4D97-AF65-F5344CB8AC3E}">
        <p14:creationId xmlns:p14="http://schemas.microsoft.com/office/powerpoint/2010/main" val="16573091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39373" y="386443"/>
            <a:ext cx="8657770" cy="6181271"/>
          </a:xfrm>
        </p:spPr>
        <p:txBody>
          <a:bodyPr>
            <a:normAutofit lnSpcReduction="10000"/>
          </a:bodyPr>
          <a:lstStyle/>
          <a:p>
            <a:r>
              <a:rPr lang="id-ID" i="1" dirty="0" smtClean="0">
                <a:solidFill>
                  <a:schemeClr val="tx1"/>
                </a:solidFill>
              </a:rPr>
              <a:t>fragment_dua.xml</a:t>
            </a:r>
          </a:p>
          <a:p>
            <a:pPr marL="0" indent="0">
              <a:buNone/>
            </a:pPr>
            <a:r>
              <a:rPr lang="id-ID" sz="1800" i="1" dirty="0">
                <a:solidFill>
                  <a:schemeClr val="tx1"/>
                </a:solidFill>
              </a:rPr>
              <a:t>&lt;?xml version="1.0" encoding="utf-8"?&gt;</a:t>
            </a:r>
          </a:p>
          <a:p>
            <a:pPr marL="0" indent="0">
              <a:buNone/>
            </a:pPr>
            <a:r>
              <a:rPr lang="id-ID" sz="1800" i="1" dirty="0">
                <a:solidFill>
                  <a:schemeClr val="tx1"/>
                </a:solidFill>
              </a:rPr>
              <a:t>&lt;LinearLayout xmlns:android="http://schemas.android.com/apk/res/android"</a:t>
            </a:r>
          </a:p>
          <a:p>
            <a:pPr marL="0" indent="0">
              <a:buNone/>
            </a:pPr>
            <a:r>
              <a:rPr lang="id-ID" sz="1800" i="1" dirty="0">
                <a:solidFill>
                  <a:schemeClr val="tx1"/>
                </a:solidFill>
              </a:rPr>
              <a:t>              android:layout_width="match_parent"</a:t>
            </a:r>
          </a:p>
          <a:p>
            <a:pPr marL="0" indent="0">
              <a:buNone/>
            </a:pPr>
            <a:r>
              <a:rPr lang="id-ID" sz="1800" i="1" dirty="0">
                <a:solidFill>
                  <a:schemeClr val="tx1"/>
                </a:solidFill>
              </a:rPr>
              <a:t>              android:layout_height="match_parent"</a:t>
            </a:r>
          </a:p>
          <a:p>
            <a:pPr marL="0" indent="0">
              <a:buNone/>
            </a:pPr>
            <a:r>
              <a:rPr lang="id-ID" sz="1800" i="1" dirty="0">
                <a:solidFill>
                  <a:schemeClr val="tx1"/>
                </a:solidFill>
              </a:rPr>
              <a:t>              android:orientation="vertical"</a:t>
            </a:r>
          </a:p>
          <a:p>
            <a:pPr marL="0" indent="0">
              <a:buNone/>
            </a:pPr>
            <a:r>
              <a:rPr lang="id-ID" sz="1800" i="1" dirty="0">
                <a:solidFill>
                  <a:schemeClr val="tx1"/>
                </a:solidFill>
              </a:rPr>
              <a:t>              android:background="#2980b9"</a:t>
            </a:r>
          </a:p>
          <a:p>
            <a:pPr marL="0" indent="0">
              <a:buNone/>
            </a:pPr>
            <a:r>
              <a:rPr lang="id-ID" sz="1800" i="1" dirty="0" smtClean="0">
                <a:solidFill>
                  <a:schemeClr val="tx1"/>
                </a:solidFill>
              </a:rPr>
              <a:t>&gt;</a:t>
            </a:r>
          </a:p>
          <a:p>
            <a:pPr marL="0" indent="0">
              <a:buNone/>
            </a:pPr>
            <a:r>
              <a:rPr lang="en-US" sz="1800" dirty="0"/>
              <a:t>&lt;</a:t>
            </a:r>
            <a:r>
              <a:rPr lang="en-US" sz="1800" dirty="0" err="1"/>
              <a:t>TextView</a:t>
            </a:r>
            <a:endParaRPr lang="en-US" sz="1800" dirty="0"/>
          </a:p>
          <a:p>
            <a:pPr marL="0" indent="0">
              <a:buNone/>
            </a:pPr>
            <a:r>
              <a:rPr lang="en-US" sz="1800" dirty="0"/>
              <a:t>        </a:t>
            </a:r>
            <a:r>
              <a:rPr lang="en-US" sz="1800" dirty="0" err="1"/>
              <a:t>android:id</a:t>
            </a:r>
            <a:r>
              <a:rPr lang="en-US" sz="1800" dirty="0"/>
              <a:t>="@+id/textView1"</a:t>
            </a:r>
          </a:p>
          <a:p>
            <a:pPr marL="0" indent="0">
              <a:buNone/>
            </a:pPr>
            <a:r>
              <a:rPr lang="en-US" sz="1800" dirty="0"/>
              <a:t>        </a:t>
            </a:r>
            <a:r>
              <a:rPr lang="en-US" sz="1800" dirty="0" err="1"/>
              <a:t>android:layout_width</a:t>
            </a:r>
            <a:r>
              <a:rPr lang="en-US" sz="1800" dirty="0"/>
              <a:t>="</a:t>
            </a:r>
            <a:r>
              <a:rPr lang="en-US" sz="1800" dirty="0" err="1"/>
              <a:t>wrap_content</a:t>
            </a:r>
            <a:r>
              <a:rPr lang="en-US" sz="1800" dirty="0"/>
              <a:t>"</a:t>
            </a:r>
          </a:p>
          <a:p>
            <a:pPr marL="0" indent="0">
              <a:buNone/>
            </a:pPr>
            <a:r>
              <a:rPr lang="en-US" sz="1800" dirty="0"/>
              <a:t>        </a:t>
            </a:r>
            <a:r>
              <a:rPr lang="en-US" sz="1800" dirty="0" err="1"/>
              <a:t>android:layout_height</a:t>
            </a:r>
            <a:r>
              <a:rPr lang="en-US" sz="1800" dirty="0"/>
              <a:t>="</a:t>
            </a:r>
            <a:r>
              <a:rPr lang="en-US" sz="1800" dirty="0" err="1"/>
              <a:t>wrap_content</a:t>
            </a:r>
            <a:r>
              <a:rPr lang="en-US" sz="1800" dirty="0"/>
              <a:t>"</a:t>
            </a:r>
          </a:p>
          <a:p>
            <a:pPr marL="0" indent="0">
              <a:buNone/>
            </a:pPr>
            <a:r>
              <a:rPr lang="en-US" sz="1800" dirty="0"/>
              <a:t>        </a:t>
            </a:r>
            <a:r>
              <a:rPr lang="en-US" sz="1800" dirty="0" err="1"/>
              <a:t>android:text</a:t>
            </a:r>
            <a:r>
              <a:rPr lang="en-US" sz="1800" dirty="0"/>
              <a:t>="Fragment </a:t>
            </a:r>
            <a:r>
              <a:rPr lang="en-US" sz="1800" dirty="0" err="1"/>
              <a:t>Kedua</a:t>
            </a:r>
            <a:r>
              <a:rPr lang="en-US" sz="1800" dirty="0"/>
              <a:t>"</a:t>
            </a:r>
          </a:p>
          <a:p>
            <a:pPr marL="0" indent="0">
              <a:buNone/>
            </a:pPr>
            <a:r>
              <a:rPr lang="en-US" sz="1800" dirty="0"/>
              <a:t>        </a:t>
            </a:r>
            <a:r>
              <a:rPr lang="en-US" sz="1800" dirty="0" err="1"/>
              <a:t>android:textAppearance</a:t>
            </a:r>
            <a:r>
              <a:rPr lang="en-US" sz="1800" dirty="0"/>
              <a:t>="?</a:t>
            </a:r>
            <a:r>
              <a:rPr lang="en-US" sz="1800" dirty="0" err="1"/>
              <a:t>android:attr</a:t>
            </a:r>
            <a:r>
              <a:rPr lang="en-US" sz="1800" dirty="0"/>
              <a:t>/</a:t>
            </a:r>
            <a:r>
              <a:rPr lang="en-US" sz="1800" dirty="0" err="1"/>
              <a:t>textAppearanceLarge</a:t>
            </a:r>
            <a:r>
              <a:rPr lang="en-US" sz="1800" dirty="0"/>
              <a:t>" /&gt;</a:t>
            </a:r>
          </a:p>
          <a:p>
            <a:pPr marL="0" indent="0">
              <a:buNone/>
            </a:pPr>
            <a:r>
              <a:rPr lang="en-US" sz="1800" dirty="0"/>
              <a:t> </a:t>
            </a:r>
          </a:p>
          <a:p>
            <a:pPr marL="0" indent="0">
              <a:buNone/>
            </a:pPr>
            <a:r>
              <a:rPr lang="en-US" sz="1800" dirty="0"/>
              <a:t>&lt;/</a:t>
            </a:r>
            <a:r>
              <a:rPr lang="en-US" sz="1800" dirty="0" err="1"/>
              <a:t>LinearLayout</a:t>
            </a:r>
            <a:r>
              <a:rPr lang="en-US" sz="1800" dirty="0"/>
              <a:t>&gt;</a:t>
            </a:r>
          </a:p>
          <a:p>
            <a:pPr marL="0" indent="0">
              <a:buNone/>
            </a:pPr>
            <a:endParaRPr lang="id-ID" sz="1800" i="1" dirty="0">
              <a:solidFill>
                <a:schemeClr val="tx1"/>
              </a:solidFill>
            </a:endParaRPr>
          </a:p>
        </p:txBody>
      </p:sp>
    </p:spTree>
    <p:extLst>
      <p:ext uri="{BB962C8B-B14F-4D97-AF65-F5344CB8AC3E}">
        <p14:creationId xmlns:p14="http://schemas.microsoft.com/office/powerpoint/2010/main" val="24332108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Java</a:t>
            </a:r>
            <a:endParaRPr lang="en-US" dirty="0"/>
          </a:p>
        </p:txBody>
      </p:sp>
      <p:sp>
        <p:nvSpPr>
          <p:cNvPr id="3" name="Content Placeholder 2"/>
          <p:cNvSpPr>
            <a:spLocks noGrp="1"/>
          </p:cNvSpPr>
          <p:nvPr>
            <p:ph idx="1"/>
          </p:nvPr>
        </p:nvSpPr>
        <p:spPr>
          <a:xfrm>
            <a:off x="1371600" y="1545771"/>
            <a:ext cx="9601200" cy="4572000"/>
          </a:xfrm>
        </p:spPr>
        <p:txBody>
          <a:bodyPr>
            <a:normAutofit/>
          </a:bodyPr>
          <a:lstStyle/>
          <a:p>
            <a:r>
              <a:rPr lang="id-ID" sz="1600" i="1" dirty="0" smtClean="0"/>
              <a:t>MainActivity.java</a:t>
            </a:r>
          </a:p>
          <a:p>
            <a:pPr marL="0" indent="0">
              <a:buNone/>
            </a:pPr>
            <a:r>
              <a:rPr lang="id-ID" sz="1600" i="1" dirty="0"/>
              <a:t>package com.okedroid.aplikasisaya;</a:t>
            </a:r>
          </a:p>
          <a:p>
            <a:pPr marL="0" indent="0">
              <a:buNone/>
            </a:pPr>
            <a:r>
              <a:rPr lang="id-ID" sz="1600" i="1" dirty="0"/>
              <a:t> </a:t>
            </a:r>
            <a:r>
              <a:rPr lang="id-ID" sz="1600" i="1" dirty="0" smtClean="0"/>
              <a:t>import </a:t>
            </a:r>
            <a:r>
              <a:rPr lang="id-ID" sz="1600" i="1" dirty="0"/>
              <a:t>android.os.Bundle;</a:t>
            </a:r>
          </a:p>
          <a:p>
            <a:pPr marL="0" indent="0">
              <a:buNone/>
            </a:pPr>
            <a:r>
              <a:rPr lang="id-ID" sz="1600" i="1" dirty="0"/>
              <a:t>import android.support.v7.app.AppCompatActivity</a:t>
            </a:r>
            <a:r>
              <a:rPr lang="id-ID" sz="1600" i="1" dirty="0" smtClean="0"/>
              <a:t>;</a:t>
            </a:r>
          </a:p>
          <a:p>
            <a:pPr marL="0" indent="0">
              <a:buNone/>
            </a:pPr>
            <a:r>
              <a:rPr lang="en-US" sz="1600" i="1" dirty="0"/>
              <a:t>public class </a:t>
            </a:r>
            <a:r>
              <a:rPr lang="en-US" sz="1600" i="1" dirty="0" err="1"/>
              <a:t>MainActivity</a:t>
            </a:r>
            <a:r>
              <a:rPr lang="en-US" sz="1600" i="1" dirty="0"/>
              <a:t> extends </a:t>
            </a:r>
            <a:r>
              <a:rPr lang="en-US" sz="1600" i="1" dirty="0" err="1"/>
              <a:t>AppCompatActivity</a:t>
            </a:r>
            <a:r>
              <a:rPr lang="en-US" sz="1600" i="1" dirty="0"/>
              <a:t> </a:t>
            </a:r>
            <a:r>
              <a:rPr lang="en-US" sz="1600" i="1" dirty="0" smtClean="0"/>
              <a:t>{</a:t>
            </a:r>
            <a:endParaRPr lang="id-ID" sz="1600" i="1" dirty="0" smtClean="0"/>
          </a:p>
          <a:p>
            <a:pPr marL="0" indent="0">
              <a:buNone/>
            </a:pPr>
            <a:r>
              <a:rPr lang="id-ID" sz="1600" i="1" dirty="0"/>
              <a:t>// Button variables</a:t>
            </a:r>
          </a:p>
          <a:p>
            <a:pPr marL="0" indent="0">
              <a:buNone/>
            </a:pPr>
            <a:r>
              <a:rPr lang="id-ID" sz="1600" i="1" dirty="0"/>
              <a:t>    @Override</a:t>
            </a:r>
          </a:p>
          <a:p>
            <a:pPr marL="0" indent="0">
              <a:buNone/>
            </a:pPr>
            <a:r>
              <a:rPr lang="id-ID" sz="1600" i="1" dirty="0"/>
              <a:t>    protected void onCreate(Bundle savedInstanceState) {</a:t>
            </a:r>
          </a:p>
          <a:p>
            <a:pPr marL="0" indent="0">
              <a:buNone/>
            </a:pPr>
            <a:r>
              <a:rPr lang="id-ID" sz="1600" i="1" dirty="0"/>
              <a:t>        super.onCreate(savedInstanceState);</a:t>
            </a:r>
          </a:p>
          <a:p>
            <a:pPr marL="0" indent="0">
              <a:buNone/>
            </a:pPr>
            <a:r>
              <a:rPr lang="id-ID" sz="1600" i="1" dirty="0"/>
              <a:t>        setContentView(R.layout.activity_main</a:t>
            </a:r>
            <a:r>
              <a:rPr lang="id-ID" sz="1600" i="1" dirty="0" smtClean="0"/>
              <a:t>);</a:t>
            </a:r>
          </a:p>
          <a:p>
            <a:pPr marL="0" indent="0">
              <a:buNone/>
            </a:pPr>
            <a:r>
              <a:rPr lang="id-ID" sz="1600" i="1" dirty="0" smtClean="0"/>
              <a:t>}</a:t>
            </a:r>
          </a:p>
          <a:p>
            <a:pPr marL="0" indent="0">
              <a:buNone/>
            </a:pPr>
            <a:r>
              <a:rPr lang="id-ID" sz="1600" i="1" dirty="0"/>
              <a:t>}</a:t>
            </a:r>
            <a:endParaRPr lang="id-ID" sz="1600" i="1" dirty="0" smtClean="0"/>
          </a:p>
        </p:txBody>
      </p:sp>
    </p:spTree>
    <p:extLst>
      <p:ext uri="{BB962C8B-B14F-4D97-AF65-F5344CB8AC3E}">
        <p14:creationId xmlns:p14="http://schemas.microsoft.com/office/powerpoint/2010/main" val="119823128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685800"/>
            <a:ext cx="9427029" cy="5700486"/>
          </a:xfrm>
        </p:spPr>
        <p:txBody>
          <a:bodyPr>
            <a:normAutofit fontScale="92500" lnSpcReduction="10000"/>
          </a:bodyPr>
          <a:lstStyle/>
          <a:p>
            <a:r>
              <a:rPr lang="id-ID" i="1" dirty="0" smtClean="0"/>
              <a:t>Fragment1.java</a:t>
            </a:r>
          </a:p>
          <a:p>
            <a:pPr marL="0" indent="0">
              <a:buNone/>
            </a:pPr>
            <a:r>
              <a:rPr lang="en-US" dirty="0"/>
              <a:t>package </a:t>
            </a:r>
            <a:r>
              <a:rPr lang="en-US" dirty="0" err="1"/>
              <a:t>com.okedroid.aplikasisaya</a:t>
            </a:r>
            <a:r>
              <a:rPr lang="en-US" dirty="0"/>
              <a:t>; </a:t>
            </a:r>
          </a:p>
          <a:p>
            <a:pPr marL="0" indent="0">
              <a:buNone/>
            </a:pPr>
            <a:r>
              <a:rPr lang="en-US" dirty="0"/>
              <a:t>import </a:t>
            </a:r>
            <a:r>
              <a:rPr lang="en-US" dirty="0" err="1"/>
              <a:t>android.os.Bundle</a:t>
            </a:r>
            <a:r>
              <a:rPr lang="en-US" dirty="0"/>
              <a:t>;</a:t>
            </a:r>
          </a:p>
          <a:p>
            <a:pPr marL="0" indent="0">
              <a:buNone/>
            </a:pPr>
            <a:r>
              <a:rPr lang="en-US" dirty="0"/>
              <a:t>import </a:t>
            </a:r>
            <a:r>
              <a:rPr lang="en-US" dirty="0" err="1"/>
              <a:t>android.app.Fragment</a:t>
            </a:r>
            <a:r>
              <a:rPr lang="en-US" dirty="0"/>
              <a:t>;</a:t>
            </a:r>
          </a:p>
          <a:p>
            <a:pPr marL="0" indent="0">
              <a:buNone/>
            </a:pPr>
            <a:r>
              <a:rPr lang="en-US" dirty="0"/>
              <a:t>import </a:t>
            </a:r>
            <a:r>
              <a:rPr lang="en-US" dirty="0" err="1"/>
              <a:t>android.view.LayoutInflater</a:t>
            </a:r>
            <a:r>
              <a:rPr lang="en-US" dirty="0"/>
              <a:t>;</a:t>
            </a:r>
          </a:p>
          <a:p>
            <a:pPr marL="0" indent="0">
              <a:buNone/>
            </a:pPr>
            <a:r>
              <a:rPr lang="en-US" dirty="0"/>
              <a:t>import </a:t>
            </a:r>
            <a:r>
              <a:rPr lang="en-US" dirty="0" err="1"/>
              <a:t>android.view.View</a:t>
            </a:r>
            <a:r>
              <a:rPr lang="en-US" dirty="0"/>
              <a:t>;</a:t>
            </a:r>
          </a:p>
          <a:p>
            <a:pPr marL="0" indent="0">
              <a:buNone/>
            </a:pPr>
            <a:r>
              <a:rPr lang="en-US" dirty="0"/>
              <a:t>import </a:t>
            </a:r>
            <a:r>
              <a:rPr lang="en-US" dirty="0" err="1"/>
              <a:t>android.view.ViewGroup</a:t>
            </a:r>
            <a:r>
              <a:rPr lang="en-US" dirty="0"/>
              <a:t>;</a:t>
            </a:r>
          </a:p>
          <a:p>
            <a:pPr marL="0" indent="0">
              <a:buNone/>
            </a:pPr>
            <a:r>
              <a:rPr lang="en-US" dirty="0"/>
              <a:t>public class Fragment1 extends Fragment {</a:t>
            </a:r>
          </a:p>
          <a:p>
            <a:pPr marL="0" indent="0">
              <a:buNone/>
            </a:pPr>
            <a:r>
              <a:rPr lang="en-US" dirty="0"/>
              <a:t>    @Override</a:t>
            </a:r>
          </a:p>
          <a:p>
            <a:pPr marL="0" indent="0">
              <a:buNone/>
            </a:pPr>
            <a:r>
              <a:rPr lang="en-US" dirty="0"/>
              <a:t>    public View </a:t>
            </a:r>
            <a:r>
              <a:rPr lang="en-US" dirty="0" err="1"/>
              <a:t>onCreateView</a:t>
            </a:r>
            <a:r>
              <a:rPr lang="en-US" dirty="0"/>
              <a:t>(</a:t>
            </a:r>
            <a:r>
              <a:rPr lang="en-US" dirty="0" err="1"/>
              <a:t>LayoutInflater</a:t>
            </a:r>
            <a:r>
              <a:rPr lang="en-US" dirty="0"/>
              <a:t> </a:t>
            </a:r>
            <a:r>
              <a:rPr lang="en-US" dirty="0" err="1"/>
              <a:t>inflater</a:t>
            </a:r>
            <a:r>
              <a:rPr lang="en-US" dirty="0"/>
              <a:t>, </a:t>
            </a:r>
            <a:r>
              <a:rPr lang="en-US" dirty="0" err="1"/>
              <a:t>ViewGroup</a:t>
            </a:r>
            <a:r>
              <a:rPr lang="en-US" dirty="0"/>
              <a:t> container,</a:t>
            </a:r>
          </a:p>
          <a:p>
            <a:pPr marL="0" indent="0">
              <a:buNone/>
            </a:pPr>
            <a:r>
              <a:rPr lang="en-US" dirty="0"/>
              <a:t>                             Bundle </a:t>
            </a:r>
            <a:r>
              <a:rPr lang="en-US" dirty="0" err="1"/>
              <a:t>savedInstanceState</a:t>
            </a:r>
            <a:r>
              <a:rPr lang="en-US" dirty="0"/>
              <a:t>) {</a:t>
            </a:r>
          </a:p>
          <a:p>
            <a:pPr marL="0" indent="0">
              <a:buNone/>
            </a:pPr>
            <a:r>
              <a:rPr lang="en-US" dirty="0"/>
              <a:t>        // TODO Auto-generated method stub</a:t>
            </a:r>
          </a:p>
          <a:p>
            <a:pPr marL="0" indent="0">
              <a:buNone/>
            </a:pPr>
            <a:r>
              <a:rPr lang="en-US" dirty="0"/>
              <a:t>        return </a:t>
            </a:r>
            <a:r>
              <a:rPr lang="en-US" dirty="0" err="1"/>
              <a:t>inflater.inflate</a:t>
            </a:r>
            <a:r>
              <a:rPr lang="en-US" dirty="0"/>
              <a:t>(</a:t>
            </a:r>
            <a:r>
              <a:rPr lang="en-US" dirty="0" err="1"/>
              <a:t>R.layout.fragment_satu,container</a:t>
            </a:r>
            <a:r>
              <a:rPr lang="en-US" dirty="0"/>
              <a:t>, false);</a:t>
            </a:r>
          </a:p>
          <a:p>
            <a:pPr marL="0" indent="0">
              <a:buNone/>
            </a:pPr>
            <a:r>
              <a:rPr lang="en-US" dirty="0"/>
              <a:t>    }</a:t>
            </a:r>
          </a:p>
        </p:txBody>
      </p:sp>
    </p:spTree>
    <p:extLst>
      <p:ext uri="{BB962C8B-B14F-4D97-AF65-F5344CB8AC3E}">
        <p14:creationId xmlns:p14="http://schemas.microsoft.com/office/powerpoint/2010/main" val="274186895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0971" y="384627"/>
            <a:ext cx="9601200" cy="5972629"/>
          </a:xfrm>
        </p:spPr>
        <p:txBody>
          <a:bodyPr>
            <a:normAutofit lnSpcReduction="10000"/>
          </a:bodyPr>
          <a:lstStyle/>
          <a:p>
            <a:r>
              <a:rPr lang="id-ID" i="1" dirty="0" smtClean="0"/>
              <a:t>Fragment2.java</a:t>
            </a:r>
          </a:p>
          <a:p>
            <a:pPr marL="0" indent="0">
              <a:buNone/>
            </a:pPr>
            <a:r>
              <a:rPr lang="en-US" sz="1600" dirty="0"/>
              <a:t>package </a:t>
            </a:r>
            <a:r>
              <a:rPr lang="en-US" sz="1600" dirty="0" err="1"/>
              <a:t>com.okedroid.aplikasisaya</a:t>
            </a:r>
            <a:r>
              <a:rPr lang="en-US" sz="1600" dirty="0"/>
              <a:t>;</a:t>
            </a:r>
          </a:p>
          <a:p>
            <a:pPr marL="0" indent="0">
              <a:buNone/>
            </a:pPr>
            <a:r>
              <a:rPr lang="en-US" sz="1600" dirty="0"/>
              <a:t>import </a:t>
            </a:r>
            <a:r>
              <a:rPr lang="en-US" sz="1600" dirty="0" err="1"/>
              <a:t>android.os.Bundle</a:t>
            </a:r>
            <a:r>
              <a:rPr lang="en-US" sz="1600" dirty="0"/>
              <a:t>;</a:t>
            </a:r>
          </a:p>
          <a:p>
            <a:pPr marL="0" indent="0">
              <a:buNone/>
            </a:pPr>
            <a:r>
              <a:rPr lang="en-US" sz="1600" dirty="0"/>
              <a:t>import </a:t>
            </a:r>
            <a:r>
              <a:rPr lang="en-US" sz="1600" dirty="0" err="1"/>
              <a:t>android.app.Fragment</a:t>
            </a:r>
            <a:r>
              <a:rPr lang="en-US" sz="1600" dirty="0"/>
              <a:t>;</a:t>
            </a:r>
          </a:p>
          <a:p>
            <a:pPr marL="0" indent="0">
              <a:buNone/>
            </a:pPr>
            <a:r>
              <a:rPr lang="en-US" sz="1600" dirty="0"/>
              <a:t>import </a:t>
            </a:r>
            <a:r>
              <a:rPr lang="en-US" sz="1600" dirty="0" err="1"/>
              <a:t>android.view.LayoutInflater</a:t>
            </a:r>
            <a:r>
              <a:rPr lang="en-US" sz="1600" dirty="0"/>
              <a:t>;</a:t>
            </a:r>
          </a:p>
          <a:p>
            <a:pPr marL="0" indent="0">
              <a:buNone/>
            </a:pPr>
            <a:r>
              <a:rPr lang="en-US" sz="1600" dirty="0"/>
              <a:t>import </a:t>
            </a:r>
            <a:r>
              <a:rPr lang="en-US" sz="1600" dirty="0" err="1"/>
              <a:t>android.view.View</a:t>
            </a:r>
            <a:r>
              <a:rPr lang="en-US" sz="1600" dirty="0"/>
              <a:t>;</a:t>
            </a:r>
          </a:p>
          <a:p>
            <a:pPr marL="0" indent="0">
              <a:buNone/>
            </a:pPr>
            <a:r>
              <a:rPr lang="en-US" sz="1600" dirty="0"/>
              <a:t>import </a:t>
            </a:r>
            <a:r>
              <a:rPr lang="en-US" sz="1600" dirty="0" err="1"/>
              <a:t>android.view.ViewGroup</a:t>
            </a:r>
            <a:r>
              <a:rPr lang="en-US" sz="1600" dirty="0" smtClean="0"/>
              <a:t>;</a:t>
            </a:r>
            <a:endParaRPr lang="id-ID" sz="1600" dirty="0" smtClean="0"/>
          </a:p>
          <a:p>
            <a:pPr marL="0" indent="0">
              <a:buNone/>
            </a:pPr>
            <a:endParaRPr lang="id-ID" sz="1600" dirty="0" smtClean="0"/>
          </a:p>
          <a:p>
            <a:pPr marL="0" indent="0">
              <a:buNone/>
            </a:pPr>
            <a:r>
              <a:rPr lang="en-US" sz="1600" dirty="0"/>
              <a:t>public class Fragment2 extends Fragment {</a:t>
            </a:r>
          </a:p>
          <a:p>
            <a:pPr marL="0" indent="0">
              <a:buNone/>
            </a:pPr>
            <a:r>
              <a:rPr lang="en-US" sz="1600" dirty="0"/>
              <a:t>    @Override</a:t>
            </a:r>
          </a:p>
          <a:p>
            <a:pPr marL="0" indent="0">
              <a:buNone/>
            </a:pPr>
            <a:r>
              <a:rPr lang="en-US" sz="1600" dirty="0"/>
              <a:t>    public View </a:t>
            </a:r>
            <a:r>
              <a:rPr lang="en-US" sz="1600" dirty="0" err="1"/>
              <a:t>onCreateView</a:t>
            </a:r>
            <a:r>
              <a:rPr lang="en-US" sz="1600" dirty="0"/>
              <a:t>(</a:t>
            </a:r>
            <a:r>
              <a:rPr lang="en-US" sz="1600" dirty="0" err="1"/>
              <a:t>LayoutInflater</a:t>
            </a:r>
            <a:r>
              <a:rPr lang="en-US" sz="1600" dirty="0"/>
              <a:t> </a:t>
            </a:r>
            <a:r>
              <a:rPr lang="en-US" sz="1600" dirty="0" err="1"/>
              <a:t>inflater</a:t>
            </a:r>
            <a:r>
              <a:rPr lang="en-US" sz="1600" dirty="0"/>
              <a:t>, </a:t>
            </a:r>
            <a:r>
              <a:rPr lang="en-US" sz="1600" dirty="0" err="1"/>
              <a:t>ViewGroup</a:t>
            </a:r>
            <a:r>
              <a:rPr lang="en-US" sz="1600" dirty="0"/>
              <a:t> container,</a:t>
            </a:r>
          </a:p>
          <a:p>
            <a:pPr marL="0" indent="0">
              <a:buNone/>
            </a:pPr>
            <a:r>
              <a:rPr lang="en-US" sz="1600" dirty="0"/>
              <a:t>                             Bundle </a:t>
            </a:r>
            <a:r>
              <a:rPr lang="en-US" sz="1600" dirty="0" err="1"/>
              <a:t>savedInstanceState</a:t>
            </a:r>
            <a:r>
              <a:rPr lang="en-US" sz="1600" dirty="0"/>
              <a:t>) {</a:t>
            </a:r>
          </a:p>
          <a:p>
            <a:pPr marL="0" indent="0">
              <a:buNone/>
            </a:pPr>
            <a:r>
              <a:rPr lang="en-US" sz="1600" dirty="0"/>
              <a:t>        // TODO Auto-generated method stub</a:t>
            </a:r>
          </a:p>
          <a:p>
            <a:pPr marL="0" indent="0">
              <a:buNone/>
            </a:pPr>
            <a:r>
              <a:rPr lang="en-US" sz="1600" dirty="0"/>
              <a:t>        return </a:t>
            </a:r>
            <a:r>
              <a:rPr lang="en-US" sz="1600" dirty="0" err="1"/>
              <a:t>inflater.inflate</a:t>
            </a:r>
            <a:r>
              <a:rPr lang="en-US" sz="1600" dirty="0"/>
              <a:t>(</a:t>
            </a:r>
            <a:r>
              <a:rPr lang="en-US" sz="1600" dirty="0" err="1"/>
              <a:t>R.layout.fragment_dua,container</a:t>
            </a:r>
            <a:r>
              <a:rPr lang="en-US" sz="1600" dirty="0"/>
              <a:t>, false);</a:t>
            </a:r>
          </a:p>
          <a:p>
            <a:pPr marL="0" indent="0">
              <a:buNone/>
            </a:pPr>
            <a:r>
              <a:rPr lang="en-US" sz="1600" dirty="0"/>
              <a:t>    </a:t>
            </a:r>
            <a:r>
              <a:rPr lang="en-US" sz="1600" dirty="0" smtClean="0"/>
              <a:t>}</a:t>
            </a:r>
            <a:endParaRPr lang="id-ID" sz="1600" dirty="0" smtClean="0"/>
          </a:p>
          <a:p>
            <a:pPr marL="0" indent="0">
              <a:buNone/>
            </a:pPr>
            <a:r>
              <a:rPr lang="id-ID" sz="1600" dirty="0"/>
              <a:t>}</a:t>
            </a:r>
            <a:endParaRPr lang="en-US" sz="1600" dirty="0"/>
          </a:p>
        </p:txBody>
      </p:sp>
    </p:spTree>
    <p:extLst>
      <p:ext uri="{BB962C8B-B14F-4D97-AF65-F5344CB8AC3E}">
        <p14:creationId xmlns:p14="http://schemas.microsoft.com/office/powerpoint/2010/main" val="17710010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31257" y="761999"/>
            <a:ext cx="9601200" cy="5769429"/>
          </a:xfrm>
        </p:spPr>
        <p:txBody>
          <a:bodyPr/>
          <a:lstStyle/>
          <a:p>
            <a:pPr marL="0" indent="0">
              <a:buNone/>
            </a:pPr>
            <a:r>
              <a:rPr lang="en-US" dirty="0" err="1"/>
              <a:t>Setelah</a:t>
            </a:r>
            <a:r>
              <a:rPr lang="en-US" dirty="0"/>
              <a:t> </a:t>
            </a:r>
            <a:r>
              <a:rPr lang="en-US" dirty="0" err="1"/>
              <a:t>berhasil</a:t>
            </a:r>
            <a:r>
              <a:rPr lang="en-US" dirty="0"/>
              <a:t> </a:t>
            </a:r>
            <a:r>
              <a:rPr lang="en-US" dirty="0" err="1"/>
              <a:t>diterapkan</a:t>
            </a:r>
            <a:r>
              <a:rPr lang="en-US" dirty="0"/>
              <a:t> </a:t>
            </a:r>
            <a:r>
              <a:rPr lang="en-US" dirty="0" err="1"/>
              <a:t>kita</a:t>
            </a:r>
            <a:r>
              <a:rPr lang="en-US" dirty="0"/>
              <a:t> </a:t>
            </a:r>
            <a:r>
              <a:rPr lang="en-US" dirty="0" err="1"/>
              <a:t>coba</a:t>
            </a:r>
            <a:r>
              <a:rPr lang="en-US" dirty="0"/>
              <a:t> </a:t>
            </a:r>
            <a:r>
              <a:rPr lang="en-US" dirty="0" err="1"/>
              <a:t>jalankan</a:t>
            </a:r>
            <a:r>
              <a:rPr lang="en-US" dirty="0"/>
              <a:t> </a:t>
            </a:r>
            <a:r>
              <a:rPr lang="en-US" dirty="0" err="1"/>
              <a:t>Aplikasinya</a:t>
            </a:r>
            <a:r>
              <a:rPr lang="en-US" dirty="0"/>
              <a:t> </a:t>
            </a:r>
            <a:r>
              <a:rPr lang="en-US" dirty="0" err="1"/>
              <a:t>lewat</a:t>
            </a:r>
            <a:r>
              <a:rPr lang="en-US" dirty="0"/>
              <a:t> Android Studio.</a:t>
            </a:r>
          </a:p>
          <a:p>
            <a:pPr marL="0" indent="0">
              <a:buNone/>
            </a:pPr>
            <a:r>
              <a:rPr lang="en-US" dirty="0" err="1"/>
              <a:t>Hasilnya</a:t>
            </a:r>
            <a:r>
              <a:rPr lang="en-US" dirty="0"/>
              <a:t> </a:t>
            </a:r>
            <a:r>
              <a:rPr lang="en-US" dirty="0" err="1"/>
              <a:t>kurang</a:t>
            </a:r>
            <a:r>
              <a:rPr lang="en-US" dirty="0"/>
              <a:t> </a:t>
            </a:r>
            <a:r>
              <a:rPr lang="en-US" dirty="0" err="1"/>
              <a:t>lebih</a:t>
            </a:r>
            <a:r>
              <a:rPr lang="en-US" dirty="0"/>
              <a:t> </a:t>
            </a:r>
            <a:r>
              <a:rPr lang="en-US" dirty="0" err="1"/>
              <a:t>akan</a:t>
            </a:r>
            <a:r>
              <a:rPr lang="en-US" dirty="0"/>
              <a:t> </a:t>
            </a:r>
            <a:r>
              <a:rPr lang="en-US" dirty="0" err="1"/>
              <a:t>seperti</a:t>
            </a:r>
            <a:r>
              <a:rPr lang="en-US" dirty="0"/>
              <a:t> </a:t>
            </a:r>
            <a:r>
              <a:rPr lang="en-US" dirty="0" err="1"/>
              <a:t>ini</a:t>
            </a:r>
            <a:r>
              <a:rPr lang="en-US" dirty="0"/>
              <a:t> :</a:t>
            </a:r>
          </a:p>
        </p:txBody>
      </p:sp>
      <p:pic>
        <p:nvPicPr>
          <p:cNvPr id="5" name="Picture 4" descr="Hasil Contoh Fragment Android">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898685" y="2093683"/>
            <a:ext cx="2866344" cy="4074887"/>
          </a:xfrm>
          <a:prstGeom prst="rect">
            <a:avLst/>
          </a:prstGeom>
          <a:noFill/>
          <a:ln>
            <a:noFill/>
          </a:ln>
        </p:spPr>
      </p:pic>
    </p:spTree>
    <p:extLst>
      <p:ext uri="{BB962C8B-B14F-4D97-AF65-F5344CB8AC3E}">
        <p14:creationId xmlns:p14="http://schemas.microsoft.com/office/powerpoint/2010/main" val="3154756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MENAMBAHKAN FRAGMENT KE AKTIVITI</a:t>
            </a:r>
            <a:endParaRPr lang="en-US" dirty="0"/>
          </a:p>
        </p:txBody>
      </p:sp>
      <p:sp>
        <p:nvSpPr>
          <p:cNvPr id="3" name="Content Placeholder 2"/>
          <p:cNvSpPr>
            <a:spLocks noGrp="1"/>
          </p:cNvSpPr>
          <p:nvPr>
            <p:ph idx="1"/>
          </p:nvPr>
        </p:nvSpPr>
        <p:spPr/>
        <p:txBody>
          <a:bodyPr/>
          <a:lstStyle/>
          <a:p>
            <a:pPr marL="0" indent="0">
              <a:buNone/>
            </a:pPr>
            <a:r>
              <a:rPr lang="id-ID" dirty="0"/>
              <a:t>Biasanya, fragmen menyumbang sebagian UI ke aktivitas host, yang disisipkan sebagai bagian dari hierarki tampilan keseluruhan aktivitas. Ada dua cara untuk menambahkan fragmen pada tata letak aktivitas</a:t>
            </a:r>
            <a:r>
              <a:rPr lang="id-ID" dirty="0" smtClean="0"/>
              <a:t>:</a:t>
            </a:r>
          </a:p>
          <a:p>
            <a:pPr lvl="0"/>
            <a:r>
              <a:rPr lang="id-ID" b="1" dirty="0"/>
              <a:t>Deklarasikan fragmen di dalam file tata letak aktivitas</a:t>
            </a:r>
            <a:endParaRPr lang="en-US" dirty="0"/>
          </a:p>
          <a:p>
            <a:pPr marL="0" indent="0">
              <a:buNone/>
            </a:pPr>
            <a:r>
              <a:rPr lang="id-ID" dirty="0"/>
              <a:t>Dalam kasus ini, Anda dapat menentukan properti tata letak untuk fragmen tersebut seolah-olah itu adalah tampilan. Sebagai contoh, inilah file tata letak untuk aktivitas dengan dua fragmen:</a:t>
            </a:r>
            <a:endParaRPr lang="en-US" dirty="0"/>
          </a:p>
        </p:txBody>
      </p:sp>
    </p:spTree>
    <p:extLst>
      <p:ext uri="{BB962C8B-B14F-4D97-AF65-F5344CB8AC3E}">
        <p14:creationId xmlns:p14="http://schemas.microsoft.com/office/powerpoint/2010/main" val="18161501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732970"/>
            <a:ext cx="9601200" cy="5769429"/>
          </a:xfrm>
        </p:spPr>
        <p:txBody>
          <a:bodyPr/>
          <a:lstStyle/>
          <a:p>
            <a:pPr marL="0" indent="0">
              <a:buNone/>
            </a:pPr>
            <a:r>
              <a:rPr lang="en-US" dirty="0" smtClean="0"/>
              <a:t>&lt;?xml version="1.0" encoding="utf-8"?&gt;</a:t>
            </a:r>
            <a:br>
              <a:rPr lang="en-US" dirty="0" smtClean="0"/>
            </a:br>
            <a:r>
              <a:rPr lang="en-US" dirty="0" smtClean="0"/>
              <a:t>&lt;</a:t>
            </a:r>
            <a:r>
              <a:rPr lang="en-US" dirty="0" err="1" smtClean="0"/>
              <a:t>LinearLayout</a:t>
            </a:r>
            <a:r>
              <a:rPr lang="en-US" dirty="0" smtClean="0"/>
              <a:t> </a:t>
            </a:r>
            <a:r>
              <a:rPr lang="en-US" dirty="0" err="1" smtClean="0"/>
              <a:t>xmlns:android</a:t>
            </a:r>
            <a:r>
              <a:rPr lang="en-US" dirty="0" smtClean="0"/>
              <a:t>="http://schemas.android.com/</a:t>
            </a:r>
            <a:r>
              <a:rPr lang="en-US" dirty="0" err="1" smtClean="0"/>
              <a:t>apk</a:t>
            </a:r>
            <a:r>
              <a:rPr lang="en-US" dirty="0" smtClean="0"/>
              <a:t>/res/android"</a:t>
            </a:r>
            <a:br>
              <a:rPr lang="en-US" dirty="0" smtClean="0"/>
            </a:br>
            <a:r>
              <a:rPr lang="en-US" dirty="0" smtClean="0"/>
              <a:t>    </a:t>
            </a:r>
            <a:r>
              <a:rPr lang="en-US" dirty="0" err="1" smtClean="0"/>
              <a:t>android:orientation</a:t>
            </a:r>
            <a:r>
              <a:rPr lang="en-US" dirty="0" smtClean="0"/>
              <a:t>="horizontal"</a:t>
            </a:r>
            <a:br>
              <a:rPr lang="en-US" dirty="0" smtClean="0"/>
            </a:br>
            <a:r>
              <a:rPr lang="en-US" dirty="0" smtClean="0"/>
              <a:t>    </a:t>
            </a:r>
            <a:r>
              <a:rPr lang="en-US" dirty="0" err="1" smtClean="0"/>
              <a:t>android:layout_width</a:t>
            </a:r>
            <a:r>
              <a:rPr lang="en-US" dirty="0" smtClean="0"/>
              <a:t>="</a:t>
            </a:r>
            <a:r>
              <a:rPr lang="en-US" dirty="0" err="1" smtClean="0"/>
              <a:t>match_parent</a:t>
            </a:r>
            <a:r>
              <a:rPr lang="en-US" dirty="0" smtClean="0"/>
              <a:t>"</a:t>
            </a:r>
            <a:br>
              <a:rPr lang="en-US" dirty="0" smtClean="0"/>
            </a:br>
            <a:r>
              <a:rPr lang="en-US" dirty="0" smtClean="0"/>
              <a:t>    </a:t>
            </a:r>
            <a:r>
              <a:rPr lang="en-US" dirty="0" err="1" smtClean="0"/>
              <a:t>android:layout_height</a:t>
            </a:r>
            <a:r>
              <a:rPr lang="en-US" dirty="0" smtClean="0"/>
              <a:t>="</a:t>
            </a:r>
            <a:r>
              <a:rPr lang="en-US" dirty="0" err="1" smtClean="0"/>
              <a:t>match_parent</a:t>
            </a:r>
            <a:r>
              <a:rPr lang="en-US" dirty="0" smtClean="0"/>
              <a:t>"&gt;</a:t>
            </a:r>
            <a:br>
              <a:rPr lang="en-US" dirty="0" smtClean="0"/>
            </a:br>
            <a:r>
              <a:rPr lang="en-US" dirty="0" smtClean="0"/>
              <a:t>    &lt;fragment </a:t>
            </a:r>
            <a:r>
              <a:rPr lang="en-US" dirty="0" err="1" smtClean="0"/>
              <a:t>android:name</a:t>
            </a:r>
            <a:r>
              <a:rPr lang="en-US" dirty="0" smtClean="0"/>
              <a:t>="</a:t>
            </a:r>
            <a:r>
              <a:rPr lang="en-US" dirty="0" err="1" smtClean="0"/>
              <a:t>com.example.news.ArticleListFragment</a:t>
            </a:r>
            <a:r>
              <a:rPr lang="en-US" dirty="0" smtClean="0"/>
              <a:t>"</a:t>
            </a:r>
            <a:br>
              <a:rPr lang="en-US" dirty="0" smtClean="0"/>
            </a:br>
            <a:r>
              <a:rPr lang="en-US" dirty="0" smtClean="0"/>
              <a:t>            </a:t>
            </a:r>
            <a:r>
              <a:rPr lang="en-US" dirty="0" err="1" smtClean="0"/>
              <a:t>android:id</a:t>
            </a:r>
            <a:r>
              <a:rPr lang="en-US" dirty="0" smtClean="0"/>
              <a:t>="@+id/list"</a:t>
            </a:r>
            <a:br>
              <a:rPr lang="en-US" dirty="0" smtClean="0"/>
            </a:br>
            <a:r>
              <a:rPr lang="en-US" dirty="0" smtClean="0"/>
              <a:t>            </a:t>
            </a:r>
            <a:r>
              <a:rPr lang="en-US" dirty="0" err="1" smtClean="0"/>
              <a:t>android:layout_weight</a:t>
            </a:r>
            <a:r>
              <a:rPr lang="en-US" dirty="0" smtClean="0"/>
              <a:t>="1"</a:t>
            </a:r>
            <a:br>
              <a:rPr lang="en-US" dirty="0" smtClean="0"/>
            </a:br>
            <a:r>
              <a:rPr lang="en-US" dirty="0" smtClean="0"/>
              <a:t>            </a:t>
            </a:r>
            <a:r>
              <a:rPr lang="en-US" dirty="0" err="1" smtClean="0"/>
              <a:t>android:layout_width</a:t>
            </a:r>
            <a:r>
              <a:rPr lang="en-US" dirty="0" smtClean="0"/>
              <a:t>="0dp"</a:t>
            </a:r>
            <a:br>
              <a:rPr lang="en-US" dirty="0" smtClean="0"/>
            </a:br>
            <a:r>
              <a:rPr lang="en-US" dirty="0" smtClean="0"/>
              <a:t>            </a:t>
            </a:r>
            <a:r>
              <a:rPr lang="en-US" dirty="0" err="1" smtClean="0"/>
              <a:t>android:layout_height</a:t>
            </a:r>
            <a:r>
              <a:rPr lang="en-US" dirty="0" smtClean="0"/>
              <a:t>="</a:t>
            </a:r>
            <a:r>
              <a:rPr lang="en-US" dirty="0" err="1" smtClean="0"/>
              <a:t>match_parent</a:t>
            </a:r>
            <a:r>
              <a:rPr lang="en-US" dirty="0" smtClean="0"/>
              <a:t>" /&gt;</a:t>
            </a:r>
            <a:endParaRPr lang="id-ID" dirty="0" smtClean="0"/>
          </a:p>
          <a:p>
            <a:pPr marL="0" indent="0">
              <a:buNone/>
            </a:pPr>
            <a:r>
              <a:rPr lang="en-US" dirty="0" smtClean="0"/>
              <a:t/>
            </a:r>
            <a:br>
              <a:rPr lang="en-US" dirty="0" smtClean="0"/>
            </a:br>
            <a:r>
              <a:rPr lang="en-US" dirty="0"/>
              <a:t>&lt;fragment </a:t>
            </a:r>
            <a:r>
              <a:rPr lang="en-US" dirty="0" err="1"/>
              <a:t>android:name</a:t>
            </a:r>
            <a:r>
              <a:rPr lang="en-US" dirty="0"/>
              <a:t>="</a:t>
            </a:r>
            <a:r>
              <a:rPr lang="en-US" dirty="0" err="1"/>
              <a:t>com.example.news.ArticleReaderFragment</a:t>
            </a:r>
            <a:r>
              <a:rPr lang="en-US" dirty="0"/>
              <a:t>"</a:t>
            </a:r>
            <a:br>
              <a:rPr lang="en-US" dirty="0"/>
            </a:br>
            <a:r>
              <a:rPr lang="en-US" dirty="0"/>
              <a:t>            </a:t>
            </a:r>
            <a:r>
              <a:rPr lang="en-US" dirty="0" err="1"/>
              <a:t>android:id</a:t>
            </a:r>
            <a:r>
              <a:rPr lang="en-US" dirty="0"/>
              <a:t>="@+id/viewer"</a:t>
            </a:r>
            <a:br>
              <a:rPr lang="en-US" dirty="0"/>
            </a:br>
            <a:r>
              <a:rPr lang="en-US" dirty="0"/>
              <a:t>            </a:t>
            </a:r>
            <a:r>
              <a:rPr lang="en-US" dirty="0" err="1"/>
              <a:t>android:layout_weight</a:t>
            </a:r>
            <a:r>
              <a:rPr lang="en-US" dirty="0"/>
              <a:t>="2"</a:t>
            </a:r>
            <a:br>
              <a:rPr lang="en-US" dirty="0"/>
            </a:br>
            <a:r>
              <a:rPr lang="en-US" dirty="0"/>
              <a:t>            </a:t>
            </a:r>
            <a:r>
              <a:rPr lang="en-US" dirty="0" err="1"/>
              <a:t>android:layout_width</a:t>
            </a:r>
            <a:r>
              <a:rPr lang="en-US" dirty="0"/>
              <a:t>="0dp"</a:t>
            </a:r>
            <a:br>
              <a:rPr lang="en-US" dirty="0"/>
            </a:br>
            <a:r>
              <a:rPr lang="en-US" dirty="0"/>
              <a:t>            </a:t>
            </a:r>
            <a:r>
              <a:rPr lang="en-US" dirty="0" err="1"/>
              <a:t>android:layout_height</a:t>
            </a:r>
            <a:r>
              <a:rPr lang="en-US" dirty="0"/>
              <a:t>="</a:t>
            </a:r>
            <a:r>
              <a:rPr lang="en-US" dirty="0" err="1"/>
              <a:t>match_parent</a:t>
            </a:r>
            <a:r>
              <a:rPr lang="en-US" dirty="0"/>
              <a:t>" /&gt;</a:t>
            </a:r>
            <a:br>
              <a:rPr lang="en-US" dirty="0"/>
            </a:br>
            <a:r>
              <a:rPr lang="en-US" dirty="0"/>
              <a:t>&lt;/</a:t>
            </a:r>
            <a:r>
              <a:rPr lang="en-US" dirty="0" err="1"/>
              <a:t>LinearLayout</a:t>
            </a:r>
            <a:r>
              <a:rPr lang="en-US" dirty="0"/>
              <a:t>&gt;</a:t>
            </a:r>
          </a:p>
        </p:txBody>
      </p:sp>
    </p:spTree>
    <p:extLst>
      <p:ext uri="{BB962C8B-B14F-4D97-AF65-F5344CB8AC3E}">
        <p14:creationId xmlns:p14="http://schemas.microsoft.com/office/powerpoint/2010/main" val="150125781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ANGGOTA :</a:t>
            </a:r>
            <a:endParaRPr lang="en-US" dirty="0"/>
          </a:p>
        </p:txBody>
      </p:sp>
      <p:sp>
        <p:nvSpPr>
          <p:cNvPr id="3" name="Content Placeholder 2"/>
          <p:cNvSpPr>
            <a:spLocks noGrp="1"/>
          </p:cNvSpPr>
          <p:nvPr>
            <p:ph idx="1"/>
          </p:nvPr>
        </p:nvSpPr>
        <p:spPr/>
        <p:txBody>
          <a:bodyPr/>
          <a:lstStyle/>
          <a:p>
            <a:r>
              <a:rPr lang="en-US" dirty="0" smtClean="0">
                <a:solidFill>
                  <a:schemeClr val="tx1"/>
                </a:solidFill>
              </a:rPr>
              <a:t>Ikmam </a:t>
            </a:r>
            <a:r>
              <a:rPr lang="en-US" dirty="0">
                <a:solidFill>
                  <a:schemeClr val="tx1"/>
                </a:solidFill>
              </a:rPr>
              <a:t>Nur Fauzi	</a:t>
            </a:r>
            <a:r>
              <a:rPr lang="id-ID" dirty="0">
                <a:solidFill>
                  <a:schemeClr val="tx1"/>
                </a:solidFill>
              </a:rPr>
              <a:t>	</a:t>
            </a:r>
            <a:r>
              <a:rPr lang="en-US" dirty="0">
                <a:solidFill>
                  <a:schemeClr val="tx1"/>
                </a:solidFill>
              </a:rPr>
              <a:t>(15.11.0016)</a:t>
            </a:r>
            <a:endParaRPr lang="id-ID" dirty="0">
              <a:solidFill>
                <a:schemeClr val="tx1"/>
              </a:solidFill>
            </a:endParaRPr>
          </a:p>
          <a:p>
            <a:pPr lvl="0"/>
            <a:r>
              <a:rPr lang="en-US" dirty="0" err="1" smtClean="0">
                <a:solidFill>
                  <a:schemeClr val="tx1"/>
                </a:solidFill>
              </a:rPr>
              <a:t>Bagas</a:t>
            </a:r>
            <a:r>
              <a:rPr lang="en-US" dirty="0" smtClean="0">
                <a:solidFill>
                  <a:schemeClr val="tx1"/>
                </a:solidFill>
              </a:rPr>
              <a:t> </a:t>
            </a:r>
            <a:r>
              <a:rPr lang="en-US" dirty="0" err="1">
                <a:solidFill>
                  <a:schemeClr val="tx1"/>
                </a:solidFill>
              </a:rPr>
              <a:t>Pratikto</a:t>
            </a:r>
            <a:r>
              <a:rPr lang="en-US" dirty="0">
                <a:solidFill>
                  <a:schemeClr val="tx1"/>
                </a:solidFill>
              </a:rPr>
              <a:t>	</a:t>
            </a:r>
            <a:r>
              <a:rPr lang="id-ID" dirty="0">
                <a:solidFill>
                  <a:schemeClr val="tx1"/>
                </a:solidFill>
              </a:rPr>
              <a:t>	</a:t>
            </a:r>
            <a:r>
              <a:rPr lang="en-US" dirty="0">
                <a:solidFill>
                  <a:schemeClr val="tx1"/>
                </a:solidFill>
              </a:rPr>
              <a:t>(15.11.0019)</a:t>
            </a:r>
            <a:endParaRPr lang="id-ID" dirty="0">
              <a:solidFill>
                <a:schemeClr val="tx1"/>
              </a:solidFill>
            </a:endParaRPr>
          </a:p>
          <a:p>
            <a:pPr lvl="0"/>
            <a:r>
              <a:rPr lang="en-US" dirty="0" err="1" smtClean="0">
                <a:solidFill>
                  <a:schemeClr val="tx1"/>
                </a:solidFill>
              </a:rPr>
              <a:t>Suprayitno</a:t>
            </a:r>
            <a:r>
              <a:rPr lang="en-US" dirty="0">
                <a:solidFill>
                  <a:schemeClr val="tx1"/>
                </a:solidFill>
              </a:rPr>
              <a:t>			(15.11.0032)</a:t>
            </a:r>
            <a:endParaRPr lang="id-ID" dirty="0">
              <a:solidFill>
                <a:schemeClr val="tx1"/>
              </a:solidFill>
            </a:endParaRPr>
          </a:p>
          <a:p>
            <a:pPr lvl="0"/>
            <a:r>
              <a:rPr lang="en-US" dirty="0" smtClean="0">
                <a:solidFill>
                  <a:schemeClr val="tx1"/>
                </a:solidFill>
              </a:rPr>
              <a:t>Yusuf </a:t>
            </a:r>
            <a:r>
              <a:rPr lang="en-US" dirty="0" err="1">
                <a:solidFill>
                  <a:schemeClr val="tx1"/>
                </a:solidFill>
              </a:rPr>
              <a:t>Budiaji</a:t>
            </a:r>
            <a:r>
              <a:rPr lang="en-US" dirty="0">
                <a:solidFill>
                  <a:schemeClr val="tx1"/>
                </a:solidFill>
              </a:rPr>
              <a:t>		</a:t>
            </a:r>
            <a:r>
              <a:rPr lang="id-ID" dirty="0">
                <a:solidFill>
                  <a:schemeClr val="tx1"/>
                </a:solidFill>
              </a:rPr>
              <a:t>	</a:t>
            </a:r>
            <a:r>
              <a:rPr lang="en-US" dirty="0">
                <a:solidFill>
                  <a:schemeClr val="tx1"/>
                </a:solidFill>
              </a:rPr>
              <a:t>(15.11.0037)</a:t>
            </a:r>
            <a:endParaRPr lang="id-ID" dirty="0">
              <a:solidFill>
                <a:schemeClr val="tx1"/>
              </a:solidFill>
            </a:endParaRPr>
          </a:p>
          <a:p>
            <a:pPr lvl="0"/>
            <a:r>
              <a:rPr lang="en-US" dirty="0" err="1" smtClean="0">
                <a:solidFill>
                  <a:schemeClr val="tx1"/>
                </a:solidFill>
              </a:rPr>
              <a:t>Upit</a:t>
            </a:r>
            <a:r>
              <a:rPr lang="en-US" dirty="0" smtClean="0">
                <a:solidFill>
                  <a:schemeClr val="tx1"/>
                </a:solidFill>
              </a:rPr>
              <a:t> </a:t>
            </a:r>
            <a:r>
              <a:rPr lang="en-US" dirty="0">
                <a:solidFill>
                  <a:schemeClr val="tx1"/>
                </a:solidFill>
              </a:rPr>
              <a:t>Liana Sari		(15.11.0042)</a:t>
            </a:r>
            <a:endParaRPr lang="id-ID" dirty="0">
              <a:solidFill>
                <a:schemeClr val="tx1"/>
              </a:solidFill>
            </a:endParaRPr>
          </a:p>
          <a:p>
            <a:pPr lvl="0"/>
            <a:r>
              <a:rPr lang="en-US" dirty="0" smtClean="0">
                <a:solidFill>
                  <a:schemeClr val="tx1"/>
                </a:solidFill>
              </a:rPr>
              <a:t>Edi </a:t>
            </a:r>
            <a:r>
              <a:rPr lang="en-US" dirty="0" err="1">
                <a:solidFill>
                  <a:schemeClr val="tx1"/>
                </a:solidFill>
              </a:rPr>
              <a:t>Susanto</a:t>
            </a:r>
            <a:r>
              <a:rPr lang="en-US" dirty="0">
                <a:solidFill>
                  <a:schemeClr val="tx1"/>
                </a:solidFill>
              </a:rPr>
              <a:t> 		</a:t>
            </a:r>
            <a:r>
              <a:rPr lang="id-ID" dirty="0">
                <a:solidFill>
                  <a:schemeClr val="tx1"/>
                </a:solidFill>
              </a:rPr>
              <a:t>	</a:t>
            </a:r>
            <a:r>
              <a:rPr lang="en-US" dirty="0">
                <a:solidFill>
                  <a:schemeClr val="tx1"/>
                </a:solidFill>
              </a:rPr>
              <a:t>(15.11.0046)</a:t>
            </a:r>
            <a:endParaRPr lang="id-ID" dirty="0">
              <a:solidFill>
                <a:schemeClr val="tx1"/>
              </a:solidFill>
            </a:endParaRPr>
          </a:p>
          <a:p>
            <a:pPr lvl="0"/>
            <a:r>
              <a:rPr lang="en-US" dirty="0" err="1" smtClean="0">
                <a:solidFill>
                  <a:schemeClr val="tx1"/>
                </a:solidFill>
              </a:rPr>
              <a:t>Adimas</a:t>
            </a:r>
            <a:r>
              <a:rPr lang="en-US" dirty="0" smtClean="0">
                <a:solidFill>
                  <a:schemeClr val="tx1"/>
                </a:solidFill>
              </a:rPr>
              <a:t> </a:t>
            </a:r>
            <a:r>
              <a:rPr lang="en-US" dirty="0" err="1">
                <a:solidFill>
                  <a:schemeClr val="tx1"/>
                </a:solidFill>
              </a:rPr>
              <a:t>Dwi</a:t>
            </a:r>
            <a:r>
              <a:rPr lang="en-US" dirty="0">
                <a:solidFill>
                  <a:schemeClr val="tx1"/>
                </a:solidFill>
              </a:rPr>
              <a:t> Nur H.	</a:t>
            </a:r>
            <a:r>
              <a:rPr lang="id-ID" dirty="0" smtClean="0">
                <a:solidFill>
                  <a:schemeClr val="tx1"/>
                </a:solidFill>
              </a:rPr>
              <a:t>	</a:t>
            </a:r>
            <a:r>
              <a:rPr lang="en-US" dirty="0" smtClean="0">
                <a:solidFill>
                  <a:schemeClr val="tx1"/>
                </a:solidFill>
              </a:rPr>
              <a:t>(</a:t>
            </a:r>
            <a:r>
              <a:rPr lang="en-US" dirty="0">
                <a:solidFill>
                  <a:schemeClr val="tx1"/>
                </a:solidFill>
              </a:rPr>
              <a:t>15.11.0062)</a:t>
            </a:r>
            <a:endParaRPr lang="id-ID" dirty="0">
              <a:solidFill>
                <a:schemeClr val="tx1"/>
              </a:solidFill>
            </a:endParaRPr>
          </a:p>
          <a:p>
            <a:pPr marL="0" indent="0">
              <a:buNone/>
            </a:pPr>
            <a:endParaRPr lang="en-US" dirty="0"/>
          </a:p>
        </p:txBody>
      </p:sp>
    </p:spTree>
    <p:extLst>
      <p:ext uri="{BB962C8B-B14F-4D97-AF65-F5344CB8AC3E}">
        <p14:creationId xmlns:p14="http://schemas.microsoft.com/office/powerpoint/2010/main" val="2724708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371600" y="2286000"/>
            <a:ext cx="9601200" cy="4114800"/>
          </a:xfrm>
        </p:spPr>
        <p:txBody>
          <a:bodyPr/>
          <a:lstStyle/>
          <a:p>
            <a:r>
              <a:rPr lang="en-US" dirty="0" err="1"/>
              <a:t>Secara</a:t>
            </a:r>
            <a:r>
              <a:rPr lang="en-US" dirty="0"/>
              <a:t> </a:t>
            </a:r>
            <a:r>
              <a:rPr lang="en-US" dirty="0" err="1"/>
              <a:t>pemrograman</a:t>
            </a:r>
            <a:r>
              <a:rPr lang="en-US" dirty="0"/>
              <a:t> </a:t>
            </a:r>
            <a:r>
              <a:rPr lang="en-US" dirty="0" err="1"/>
              <a:t>tambahkan</a:t>
            </a:r>
            <a:r>
              <a:rPr lang="en-US" dirty="0"/>
              <a:t> </a:t>
            </a:r>
            <a:r>
              <a:rPr lang="en-US" dirty="0" err="1"/>
              <a:t>fragmen</a:t>
            </a:r>
            <a:r>
              <a:rPr lang="en-US" dirty="0"/>
              <a:t> yang </a:t>
            </a:r>
            <a:r>
              <a:rPr lang="en-US" dirty="0" err="1"/>
              <a:t>ada</a:t>
            </a:r>
            <a:r>
              <a:rPr lang="en-US" dirty="0"/>
              <a:t> </a:t>
            </a:r>
            <a:r>
              <a:rPr lang="en-US" dirty="0" err="1"/>
              <a:t>ViewGroup</a:t>
            </a:r>
            <a:r>
              <a:rPr lang="en-US" dirty="0" smtClean="0"/>
              <a:t>.</a:t>
            </a:r>
            <a:endParaRPr lang="id-ID" dirty="0" smtClean="0"/>
          </a:p>
          <a:p>
            <a:pPr marL="0" indent="0">
              <a:buNone/>
            </a:pPr>
            <a:r>
              <a:rPr lang="id-ID" dirty="0"/>
              <a:t>Setiap saat aktivitas Anda berjalan, Anda dapat menambahkan fragmen ke tata letak aktivitas Anda. Anda hanya perlu menentukan ViewGroup untuk menempatkan fragmen tersebut.</a:t>
            </a:r>
          </a:p>
          <a:p>
            <a:pPr marL="0" indent="0">
              <a:buNone/>
            </a:pPr>
            <a:r>
              <a:rPr lang="id-ID" dirty="0"/>
              <a:t>Untuk membuat transaksi fragmen dalam aktivitas Anda (seperti menambah, menghapus, atau mengganti fragmen), Anda harus menggunakan API dari FragmentTransaction. Anda bisa mendapatkan instance dari FragmentTransaction dari Aktivitas Anda seperti ini:</a:t>
            </a:r>
          </a:p>
          <a:p>
            <a:pPr marL="0" indent="0">
              <a:buNone/>
            </a:pPr>
            <a:endParaRPr lang="id-ID" dirty="0"/>
          </a:p>
          <a:p>
            <a:pPr marL="0" indent="0">
              <a:buNone/>
            </a:pPr>
            <a:r>
              <a:rPr lang="id-ID" dirty="0" smtClean="0"/>
              <a:t>FragmentManager </a:t>
            </a:r>
            <a:r>
              <a:rPr lang="id-ID" dirty="0"/>
              <a:t>fragmentManager = getFragmentManager();</a:t>
            </a:r>
          </a:p>
          <a:p>
            <a:pPr marL="0" indent="0">
              <a:buNone/>
            </a:pPr>
            <a:r>
              <a:rPr lang="id-ID" dirty="0" smtClean="0"/>
              <a:t>FragmentTransaction </a:t>
            </a:r>
            <a:r>
              <a:rPr lang="id-ID" dirty="0"/>
              <a:t>fragmentTransaction = fragmentManager.beginTransaction();</a:t>
            </a:r>
            <a:endParaRPr lang="id-ID" dirty="0" smtClean="0"/>
          </a:p>
          <a:p>
            <a:pPr marL="0" indent="0">
              <a:buNone/>
            </a:pPr>
            <a:endParaRPr lang="en-US" dirty="0"/>
          </a:p>
        </p:txBody>
      </p:sp>
      <p:sp>
        <p:nvSpPr>
          <p:cNvPr id="4" name="Rounded Rectangle 3"/>
          <p:cNvSpPr/>
          <p:nvPr/>
        </p:nvSpPr>
        <p:spPr>
          <a:xfrm>
            <a:off x="1371600" y="5428343"/>
            <a:ext cx="9064171" cy="986971"/>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139588587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7715" y="602342"/>
            <a:ext cx="9601200" cy="5812971"/>
          </a:xfrm>
        </p:spPr>
        <p:txBody>
          <a:bodyPr/>
          <a:lstStyle/>
          <a:p>
            <a:pPr marL="0" indent="0">
              <a:buNone/>
            </a:pPr>
            <a:r>
              <a:rPr lang="id-ID" dirty="0"/>
              <a:t>Anda kemudian dapat menambahkan fragmen menggunakan metode add (), menentukan fragmen untuk ditambahkan dan tampilan untuk memasukkannya. Sebagai contoh</a:t>
            </a:r>
            <a:r>
              <a:rPr lang="id-ID" dirty="0" smtClean="0"/>
              <a:t>:</a:t>
            </a:r>
          </a:p>
          <a:p>
            <a:pPr marL="0" indent="0">
              <a:buNone/>
            </a:pPr>
            <a:endParaRPr lang="id-ID" dirty="0" smtClean="0"/>
          </a:p>
          <a:p>
            <a:pPr marL="0" indent="0">
              <a:buNone/>
            </a:pPr>
            <a:r>
              <a:rPr lang="en-US" dirty="0" err="1"/>
              <a:t>ExampleFragment</a:t>
            </a:r>
            <a:r>
              <a:rPr lang="en-US" dirty="0"/>
              <a:t> fragment = new </a:t>
            </a:r>
            <a:r>
              <a:rPr lang="en-US" dirty="0" err="1"/>
              <a:t>ExampleFragment</a:t>
            </a:r>
            <a:r>
              <a:rPr lang="en-US" dirty="0"/>
              <a:t>();</a:t>
            </a:r>
            <a:br>
              <a:rPr lang="en-US" dirty="0"/>
            </a:br>
            <a:r>
              <a:rPr lang="en-US" dirty="0" err="1"/>
              <a:t>fragmentTransaction.add</a:t>
            </a:r>
            <a:r>
              <a:rPr lang="en-US" dirty="0"/>
              <a:t>(</a:t>
            </a:r>
            <a:r>
              <a:rPr lang="en-US" dirty="0" err="1"/>
              <a:t>R.id.fragment_container</a:t>
            </a:r>
            <a:r>
              <a:rPr lang="en-US" dirty="0"/>
              <a:t>, fragment);</a:t>
            </a:r>
            <a:br>
              <a:rPr lang="en-US" dirty="0"/>
            </a:br>
            <a:r>
              <a:rPr lang="en-US" dirty="0" err="1"/>
              <a:t>fragmentTransaction.commit</a:t>
            </a:r>
            <a:r>
              <a:rPr lang="en-US" dirty="0" smtClean="0"/>
              <a:t>();</a:t>
            </a:r>
            <a:endParaRPr lang="id-ID" dirty="0" smtClean="0"/>
          </a:p>
          <a:p>
            <a:pPr marL="0" indent="0">
              <a:buNone/>
            </a:pPr>
            <a:endParaRPr lang="id-ID" dirty="0"/>
          </a:p>
          <a:p>
            <a:pPr marL="0" indent="0">
              <a:buNone/>
            </a:pPr>
            <a:r>
              <a:rPr lang="id-ID" dirty="0"/>
              <a:t>Argumen pertama yang dilewatkan untuk menambahkan () adalah ViewGroup dimana fragmen harus ditempatkan, ditentukan oleh ID sumber daya, dan parameter kedua adalah fragmen yang akan ditambahkan.</a:t>
            </a:r>
            <a:br>
              <a:rPr lang="id-ID" dirty="0"/>
            </a:br>
            <a:r>
              <a:rPr lang="id-ID" dirty="0"/>
              <a:t/>
            </a:r>
            <a:br>
              <a:rPr lang="id-ID" dirty="0"/>
            </a:br>
            <a:r>
              <a:rPr lang="id-ID" dirty="0"/>
              <a:t>Setelah membuat perubahan dengan FragmentTransaction, Anda harus memanggil commit () agar perubahan diterapkan.</a:t>
            </a:r>
            <a:endParaRPr lang="en-US" dirty="0"/>
          </a:p>
        </p:txBody>
      </p:sp>
      <p:sp>
        <p:nvSpPr>
          <p:cNvPr id="4" name="Rounded Rectangle 3"/>
          <p:cNvSpPr/>
          <p:nvPr/>
        </p:nvSpPr>
        <p:spPr>
          <a:xfrm>
            <a:off x="1465943" y="1915886"/>
            <a:ext cx="6879771" cy="1146628"/>
          </a:xfrm>
          <a:prstGeom prst="roundRect">
            <a:avLst/>
          </a:prstGeom>
          <a:noFill/>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47010122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id-ID" dirty="0" smtClean="0"/>
              <a:t>MEMBUAT UI FLEXIBLE DENGAN FRAGMENT</a:t>
            </a:r>
            <a:br>
              <a:rPr lang="id-ID" dirty="0" smtClean="0"/>
            </a:br>
            <a:endParaRPr lang="en-US" dirty="0"/>
          </a:p>
        </p:txBody>
      </p:sp>
      <p:sp>
        <p:nvSpPr>
          <p:cNvPr id="3" name="Content Placeholder 2"/>
          <p:cNvSpPr>
            <a:spLocks noGrp="1"/>
          </p:cNvSpPr>
          <p:nvPr>
            <p:ph idx="1"/>
          </p:nvPr>
        </p:nvSpPr>
        <p:spPr/>
        <p:txBody>
          <a:bodyPr/>
          <a:lstStyle/>
          <a:p>
            <a:r>
              <a:rPr lang="en-US" dirty="0" err="1" smtClean="0"/>
              <a:t>Saat</a:t>
            </a:r>
            <a:r>
              <a:rPr lang="en-US" dirty="0" smtClean="0"/>
              <a:t> </a:t>
            </a:r>
            <a:r>
              <a:rPr lang="en-US" dirty="0" err="1" smtClean="0"/>
              <a:t>mendesain</a:t>
            </a:r>
            <a:r>
              <a:rPr lang="en-US" dirty="0" smtClean="0"/>
              <a:t> </a:t>
            </a:r>
            <a:r>
              <a:rPr lang="en-US" dirty="0" err="1" smtClean="0"/>
              <a:t>aplikasi</a:t>
            </a:r>
            <a:r>
              <a:rPr lang="en-US" dirty="0" smtClean="0"/>
              <a:t> </a:t>
            </a:r>
            <a:r>
              <a:rPr lang="en-US" dirty="0" err="1" smtClean="0"/>
              <a:t>untuk</a:t>
            </a:r>
            <a:r>
              <a:rPr lang="en-US" dirty="0" smtClean="0"/>
              <a:t> </a:t>
            </a:r>
            <a:r>
              <a:rPr lang="en-US" dirty="0" err="1" smtClean="0"/>
              <a:t>mendukung</a:t>
            </a:r>
            <a:r>
              <a:rPr lang="en-US" dirty="0" smtClean="0"/>
              <a:t> </a:t>
            </a:r>
            <a:r>
              <a:rPr lang="en-US" dirty="0" err="1" smtClean="0"/>
              <a:t>berbagai</a:t>
            </a:r>
            <a:r>
              <a:rPr lang="en-US" dirty="0" smtClean="0"/>
              <a:t> </a:t>
            </a:r>
            <a:r>
              <a:rPr lang="en-US" dirty="0" err="1" smtClean="0"/>
              <a:t>ukuran</a:t>
            </a:r>
            <a:r>
              <a:rPr lang="en-US" dirty="0" smtClean="0"/>
              <a:t> </a:t>
            </a:r>
            <a:r>
              <a:rPr lang="en-US" dirty="0" err="1" smtClean="0"/>
              <a:t>layar</a:t>
            </a:r>
            <a:r>
              <a:rPr lang="en-US" dirty="0" smtClean="0"/>
              <a:t>, </a:t>
            </a:r>
            <a:r>
              <a:rPr lang="en-US" dirty="0" err="1" smtClean="0"/>
              <a:t>Anda</a:t>
            </a:r>
            <a:r>
              <a:rPr lang="en-US" dirty="0" smtClean="0"/>
              <a:t> </a:t>
            </a:r>
            <a:r>
              <a:rPr lang="en-US" dirty="0" err="1" smtClean="0"/>
              <a:t>bisa</a:t>
            </a:r>
            <a:r>
              <a:rPr lang="en-US" dirty="0" smtClean="0"/>
              <a:t> </a:t>
            </a:r>
            <a:r>
              <a:rPr lang="en-US" dirty="0" err="1" smtClean="0"/>
              <a:t>menggunakan</a:t>
            </a:r>
            <a:r>
              <a:rPr lang="en-US" dirty="0" smtClean="0"/>
              <a:t> </a:t>
            </a:r>
            <a:r>
              <a:rPr lang="en-US" dirty="0" err="1" smtClean="0"/>
              <a:t>kembali</a:t>
            </a:r>
            <a:r>
              <a:rPr lang="en-US" dirty="0" smtClean="0"/>
              <a:t> </a:t>
            </a:r>
            <a:r>
              <a:rPr lang="en-US" dirty="0" err="1" smtClean="0"/>
              <a:t>fragmen</a:t>
            </a:r>
            <a:r>
              <a:rPr lang="en-US" dirty="0" smtClean="0"/>
              <a:t> </a:t>
            </a:r>
            <a:r>
              <a:rPr lang="en-US" dirty="0" err="1" smtClean="0"/>
              <a:t>dalam</a:t>
            </a:r>
            <a:r>
              <a:rPr lang="en-US" dirty="0" smtClean="0"/>
              <a:t> </a:t>
            </a:r>
            <a:r>
              <a:rPr lang="en-US" dirty="0" err="1" smtClean="0"/>
              <a:t>konfigurasi</a:t>
            </a:r>
            <a:r>
              <a:rPr lang="en-US" dirty="0" smtClean="0"/>
              <a:t> layout </a:t>
            </a:r>
            <a:r>
              <a:rPr lang="en-US" dirty="0" err="1" smtClean="0"/>
              <a:t>berbeda</a:t>
            </a:r>
            <a:r>
              <a:rPr lang="en-US" dirty="0" smtClean="0"/>
              <a:t> </a:t>
            </a:r>
            <a:r>
              <a:rPr lang="en-US" dirty="0" err="1" smtClean="0"/>
              <a:t>untuk</a:t>
            </a:r>
            <a:r>
              <a:rPr lang="en-US" dirty="0" smtClean="0"/>
              <a:t> </a:t>
            </a:r>
            <a:r>
              <a:rPr lang="en-US" dirty="0" err="1" smtClean="0"/>
              <a:t>mengoptimalkan</a:t>
            </a:r>
            <a:r>
              <a:rPr lang="en-US" dirty="0" smtClean="0"/>
              <a:t> </a:t>
            </a:r>
            <a:r>
              <a:rPr lang="en-US" dirty="0" err="1" smtClean="0"/>
              <a:t>pengalaman</a:t>
            </a:r>
            <a:r>
              <a:rPr lang="en-US" dirty="0" smtClean="0"/>
              <a:t> </a:t>
            </a:r>
            <a:r>
              <a:rPr lang="en-US" dirty="0" err="1" smtClean="0"/>
              <a:t>pengguna</a:t>
            </a:r>
            <a:r>
              <a:rPr lang="en-US" dirty="0" smtClean="0"/>
              <a:t> </a:t>
            </a:r>
            <a:r>
              <a:rPr lang="en-US" dirty="0" err="1" smtClean="0"/>
              <a:t>berdasarkan</a:t>
            </a:r>
            <a:r>
              <a:rPr lang="en-US" dirty="0" smtClean="0"/>
              <a:t> </a:t>
            </a:r>
            <a:r>
              <a:rPr lang="en-US" dirty="0" err="1" smtClean="0"/>
              <a:t>ruang</a:t>
            </a:r>
            <a:r>
              <a:rPr lang="en-US" dirty="0" smtClean="0"/>
              <a:t> </a:t>
            </a:r>
            <a:r>
              <a:rPr lang="en-US" dirty="0" err="1" smtClean="0"/>
              <a:t>layar</a:t>
            </a:r>
            <a:r>
              <a:rPr lang="en-US" dirty="0" smtClean="0"/>
              <a:t> yang </a:t>
            </a:r>
            <a:r>
              <a:rPr lang="en-US" dirty="0" err="1" smtClean="0"/>
              <a:t>tersedia</a:t>
            </a:r>
            <a:r>
              <a:rPr lang="en-US" dirty="0" smtClean="0"/>
              <a:t>.</a:t>
            </a:r>
          </a:p>
          <a:p>
            <a:r>
              <a:rPr lang="en-US" dirty="0" err="1" smtClean="0"/>
              <a:t>Misalnya</a:t>
            </a:r>
            <a:r>
              <a:rPr lang="en-US" dirty="0" smtClean="0"/>
              <a:t>, </a:t>
            </a:r>
            <a:r>
              <a:rPr lang="en-US" dirty="0" err="1" smtClean="0"/>
              <a:t>pada</a:t>
            </a:r>
            <a:r>
              <a:rPr lang="en-US" dirty="0" smtClean="0"/>
              <a:t> </a:t>
            </a:r>
            <a:r>
              <a:rPr lang="en-US" dirty="0" err="1" smtClean="0"/>
              <a:t>perangkat</a:t>
            </a:r>
            <a:r>
              <a:rPr lang="en-US" dirty="0" smtClean="0"/>
              <a:t> handset, </a:t>
            </a:r>
            <a:r>
              <a:rPr lang="en-US" dirty="0" err="1" smtClean="0"/>
              <a:t>bisa</a:t>
            </a:r>
            <a:r>
              <a:rPr lang="en-US" dirty="0" smtClean="0"/>
              <a:t> </a:t>
            </a:r>
            <a:r>
              <a:rPr lang="en-US" dirty="0" err="1" smtClean="0"/>
              <a:t>jadi</a:t>
            </a:r>
            <a:r>
              <a:rPr lang="en-US" dirty="0" smtClean="0"/>
              <a:t> </a:t>
            </a:r>
            <a:r>
              <a:rPr lang="en-US" dirty="0" err="1" smtClean="0"/>
              <a:t>tepat</a:t>
            </a:r>
            <a:r>
              <a:rPr lang="en-US" dirty="0" smtClean="0"/>
              <a:t> </a:t>
            </a:r>
            <a:r>
              <a:rPr lang="en-US" dirty="0" err="1" smtClean="0"/>
              <a:t>untuk</a:t>
            </a:r>
            <a:r>
              <a:rPr lang="en-US" dirty="0" smtClean="0"/>
              <a:t> </a:t>
            </a:r>
            <a:r>
              <a:rPr lang="en-US" dirty="0" err="1" smtClean="0"/>
              <a:t>menampilkan</a:t>
            </a:r>
            <a:r>
              <a:rPr lang="en-US" dirty="0" smtClean="0"/>
              <a:t> </a:t>
            </a:r>
            <a:r>
              <a:rPr lang="en-US" dirty="0" err="1" smtClean="0"/>
              <a:t>satu</a:t>
            </a:r>
            <a:r>
              <a:rPr lang="en-US" dirty="0" smtClean="0"/>
              <a:t> </a:t>
            </a:r>
            <a:r>
              <a:rPr lang="en-US" dirty="0" err="1" smtClean="0"/>
              <a:t>fragmen</a:t>
            </a:r>
            <a:r>
              <a:rPr lang="en-US" dirty="0" smtClean="0"/>
              <a:t> </a:t>
            </a:r>
            <a:r>
              <a:rPr lang="en-US" dirty="0" err="1" smtClean="0"/>
              <a:t>dalam</a:t>
            </a:r>
            <a:r>
              <a:rPr lang="en-US" dirty="0" smtClean="0"/>
              <a:t> </a:t>
            </a:r>
            <a:r>
              <a:rPr lang="en-US" dirty="0" err="1" smtClean="0"/>
              <a:t>satu</a:t>
            </a:r>
            <a:r>
              <a:rPr lang="en-US" dirty="0" smtClean="0"/>
              <a:t> </a:t>
            </a:r>
            <a:r>
              <a:rPr lang="en-US" dirty="0" err="1" smtClean="0"/>
              <a:t>waktu</a:t>
            </a:r>
            <a:r>
              <a:rPr lang="en-US" dirty="0" smtClean="0"/>
              <a:t> </a:t>
            </a:r>
            <a:r>
              <a:rPr lang="en-US" dirty="0" err="1" smtClean="0"/>
              <a:t>untuk</a:t>
            </a:r>
            <a:r>
              <a:rPr lang="en-US" dirty="0" smtClean="0"/>
              <a:t> </a:t>
            </a:r>
            <a:r>
              <a:rPr lang="en-US" dirty="0" err="1" smtClean="0"/>
              <a:t>antarmuka</a:t>
            </a:r>
            <a:r>
              <a:rPr lang="en-US" dirty="0" smtClean="0"/>
              <a:t> </a:t>
            </a:r>
            <a:r>
              <a:rPr lang="en-US" dirty="0" err="1" smtClean="0"/>
              <a:t>pengguna</a:t>
            </a:r>
            <a:r>
              <a:rPr lang="en-US" dirty="0" smtClean="0"/>
              <a:t> </a:t>
            </a:r>
            <a:r>
              <a:rPr lang="en-US" dirty="0" err="1" smtClean="0"/>
              <a:t>satu</a:t>
            </a:r>
            <a:r>
              <a:rPr lang="en-US" dirty="0" smtClean="0"/>
              <a:t> panel. </a:t>
            </a:r>
            <a:r>
              <a:rPr lang="en-US" dirty="0" err="1" smtClean="0"/>
              <a:t>Sebaliknya</a:t>
            </a:r>
            <a:r>
              <a:rPr lang="en-US" dirty="0" smtClean="0"/>
              <a:t>, </a:t>
            </a:r>
            <a:r>
              <a:rPr lang="en-US" dirty="0" err="1" smtClean="0"/>
              <a:t>Anda</a:t>
            </a:r>
            <a:r>
              <a:rPr lang="en-US" dirty="0" smtClean="0"/>
              <a:t> </a:t>
            </a:r>
            <a:r>
              <a:rPr lang="en-US" dirty="0" err="1" smtClean="0"/>
              <a:t>mungkin</a:t>
            </a:r>
            <a:r>
              <a:rPr lang="en-US" dirty="0" smtClean="0"/>
              <a:t> </a:t>
            </a:r>
            <a:r>
              <a:rPr lang="en-US" dirty="0" err="1" smtClean="0"/>
              <a:t>ingin</a:t>
            </a:r>
            <a:r>
              <a:rPr lang="en-US" dirty="0" smtClean="0"/>
              <a:t> </a:t>
            </a:r>
            <a:r>
              <a:rPr lang="en-US" dirty="0" err="1" smtClean="0"/>
              <a:t>menyetel</a:t>
            </a:r>
            <a:r>
              <a:rPr lang="en-US" dirty="0" smtClean="0"/>
              <a:t> </a:t>
            </a:r>
            <a:r>
              <a:rPr lang="en-US" dirty="0" err="1" smtClean="0"/>
              <a:t>fragmen</a:t>
            </a:r>
            <a:r>
              <a:rPr lang="en-US" dirty="0" smtClean="0"/>
              <a:t> </a:t>
            </a:r>
            <a:r>
              <a:rPr lang="en-US" dirty="0" err="1" smtClean="0"/>
              <a:t>dari</a:t>
            </a:r>
            <a:r>
              <a:rPr lang="en-US" dirty="0" smtClean="0"/>
              <a:t> </a:t>
            </a:r>
            <a:r>
              <a:rPr lang="en-US" dirty="0" err="1" smtClean="0"/>
              <a:t>sisi</a:t>
            </a:r>
            <a:r>
              <a:rPr lang="en-US" dirty="0" smtClean="0"/>
              <a:t> </a:t>
            </a:r>
            <a:r>
              <a:rPr lang="en-US" dirty="0" err="1" smtClean="0"/>
              <a:t>ke</a:t>
            </a:r>
            <a:r>
              <a:rPr lang="en-US" dirty="0" smtClean="0"/>
              <a:t> </a:t>
            </a:r>
            <a:r>
              <a:rPr lang="en-US" dirty="0" err="1" smtClean="0"/>
              <a:t>sisi</a:t>
            </a:r>
            <a:r>
              <a:rPr lang="en-US" dirty="0" smtClean="0"/>
              <a:t> </a:t>
            </a:r>
            <a:r>
              <a:rPr lang="en-US" dirty="0" err="1" smtClean="0"/>
              <a:t>pada</a:t>
            </a:r>
            <a:r>
              <a:rPr lang="en-US" dirty="0" smtClean="0"/>
              <a:t> tablet yang </a:t>
            </a:r>
            <a:r>
              <a:rPr lang="en-US" dirty="0" err="1" smtClean="0"/>
              <a:t>memiliki</a:t>
            </a:r>
            <a:r>
              <a:rPr lang="en-US" dirty="0" smtClean="0"/>
              <a:t> </a:t>
            </a:r>
            <a:r>
              <a:rPr lang="en-US" dirty="0" err="1" smtClean="0"/>
              <a:t>ukuran</a:t>
            </a:r>
            <a:r>
              <a:rPr lang="en-US" dirty="0" smtClean="0"/>
              <a:t> </a:t>
            </a:r>
            <a:r>
              <a:rPr lang="en-US" dirty="0" err="1" smtClean="0"/>
              <a:t>layar</a:t>
            </a:r>
            <a:r>
              <a:rPr lang="en-US" dirty="0" smtClean="0"/>
              <a:t> yang </a:t>
            </a:r>
            <a:r>
              <a:rPr lang="en-US" dirty="0" err="1" smtClean="0"/>
              <a:t>lebih</a:t>
            </a:r>
            <a:r>
              <a:rPr lang="en-US" dirty="0" smtClean="0"/>
              <a:t> </a:t>
            </a:r>
            <a:r>
              <a:rPr lang="en-US" dirty="0" err="1" smtClean="0"/>
              <a:t>lebar</a:t>
            </a:r>
            <a:r>
              <a:rPr lang="en-US" dirty="0" smtClean="0"/>
              <a:t> </a:t>
            </a:r>
            <a:r>
              <a:rPr lang="en-US" dirty="0" err="1" smtClean="0"/>
              <a:t>untuk</a:t>
            </a:r>
            <a:r>
              <a:rPr lang="en-US" dirty="0" smtClean="0"/>
              <a:t> </a:t>
            </a:r>
            <a:r>
              <a:rPr lang="en-US" dirty="0" err="1" smtClean="0"/>
              <a:t>menampilkan</a:t>
            </a:r>
            <a:r>
              <a:rPr lang="en-US" dirty="0" smtClean="0"/>
              <a:t> </a:t>
            </a:r>
            <a:r>
              <a:rPr lang="en-US" dirty="0" err="1" smtClean="0"/>
              <a:t>informasi</a:t>
            </a:r>
            <a:r>
              <a:rPr lang="en-US" dirty="0" smtClean="0"/>
              <a:t> </a:t>
            </a:r>
            <a:r>
              <a:rPr lang="en-US" dirty="0" err="1" smtClean="0"/>
              <a:t>lebih</a:t>
            </a:r>
            <a:r>
              <a:rPr lang="en-US" dirty="0" smtClean="0"/>
              <a:t> </a:t>
            </a:r>
            <a:r>
              <a:rPr lang="en-US" dirty="0" err="1" smtClean="0"/>
              <a:t>lanjut</a:t>
            </a:r>
            <a:r>
              <a:rPr lang="en-US" dirty="0" smtClean="0"/>
              <a:t> </a:t>
            </a:r>
            <a:r>
              <a:rPr lang="en-US" dirty="0" err="1" smtClean="0"/>
              <a:t>kepada</a:t>
            </a:r>
            <a:r>
              <a:rPr lang="en-US" dirty="0" smtClean="0"/>
              <a:t> </a:t>
            </a:r>
            <a:r>
              <a:rPr lang="en-US" dirty="0" err="1" smtClean="0"/>
              <a:t>pengguna</a:t>
            </a:r>
            <a:r>
              <a:rPr lang="en-US" dirty="0" smtClean="0"/>
              <a:t>.</a:t>
            </a:r>
          </a:p>
          <a:p>
            <a:endParaRPr lang="en-US" dirty="0"/>
          </a:p>
        </p:txBody>
      </p:sp>
    </p:spTree>
    <p:extLst>
      <p:ext uri="{BB962C8B-B14F-4D97-AF65-F5344CB8AC3E}">
        <p14:creationId xmlns:p14="http://schemas.microsoft.com/office/powerpoint/2010/main" val="251080125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smtClean="0"/>
              <a:t>Prosedur</a:t>
            </a:r>
            <a:r>
              <a:rPr lang="en-US" dirty="0" smtClean="0"/>
              <a:t> </a:t>
            </a:r>
            <a:r>
              <a:rPr lang="en-US" dirty="0" err="1" smtClean="0"/>
              <a:t>untuk</a:t>
            </a:r>
            <a:r>
              <a:rPr lang="en-US" dirty="0" smtClean="0"/>
              <a:t> </a:t>
            </a:r>
            <a:r>
              <a:rPr lang="en-US" dirty="0" err="1" smtClean="0"/>
              <a:t>mengganti</a:t>
            </a:r>
            <a:r>
              <a:rPr lang="en-US" dirty="0" smtClean="0"/>
              <a:t> </a:t>
            </a:r>
            <a:r>
              <a:rPr lang="en-US" dirty="0" err="1" smtClean="0"/>
              <a:t>fragmen</a:t>
            </a:r>
            <a:r>
              <a:rPr lang="en-US" dirty="0" smtClean="0"/>
              <a:t> </a:t>
            </a:r>
            <a:r>
              <a:rPr lang="en-US" dirty="0" err="1" smtClean="0"/>
              <a:t>serupa</a:t>
            </a:r>
            <a:r>
              <a:rPr lang="en-US" dirty="0" smtClean="0"/>
              <a:t> </a:t>
            </a:r>
            <a:r>
              <a:rPr lang="en-US" dirty="0" err="1" smtClean="0"/>
              <a:t>dengan</a:t>
            </a:r>
            <a:r>
              <a:rPr lang="en-US" dirty="0" smtClean="0"/>
              <a:t> </a:t>
            </a:r>
            <a:r>
              <a:rPr lang="en-US" dirty="0" err="1" smtClean="0"/>
              <a:t>menambah</a:t>
            </a:r>
            <a:r>
              <a:rPr lang="en-US" dirty="0" smtClean="0"/>
              <a:t> </a:t>
            </a:r>
            <a:r>
              <a:rPr lang="en-US" dirty="0" err="1" smtClean="0"/>
              <a:t>fragmen</a:t>
            </a:r>
            <a:r>
              <a:rPr lang="en-US" dirty="0" smtClean="0"/>
              <a:t>, </a:t>
            </a:r>
            <a:r>
              <a:rPr lang="en-US" dirty="0" err="1" smtClean="0"/>
              <a:t>namun</a:t>
            </a:r>
            <a:r>
              <a:rPr lang="en-US" dirty="0" smtClean="0"/>
              <a:t> </a:t>
            </a:r>
            <a:r>
              <a:rPr lang="en-US" dirty="0" err="1" smtClean="0"/>
              <a:t>memerlukan</a:t>
            </a:r>
            <a:r>
              <a:rPr lang="en-US" dirty="0" smtClean="0"/>
              <a:t> </a:t>
            </a:r>
            <a:r>
              <a:rPr lang="en-US" dirty="0" err="1" smtClean="0"/>
              <a:t>metode</a:t>
            </a:r>
            <a:r>
              <a:rPr lang="en-US" dirty="0" smtClean="0"/>
              <a:t> </a:t>
            </a:r>
            <a:r>
              <a:rPr lang="en-US" dirty="0" smtClean="0">
                <a:hlinkClick r:id="rId2"/>
              </a:rPr>
              <a:t>replace()</a:t>
            </a:r>
            <a:r>
              <a:rPr lang="en-US" dirty="0" smtClean="0"/>
              <a:t> </a:t>
            </a:r>
            <a:r>
              <a:rPr lang="en-US" dirty="0" err="1" smtClean="0"/>
              <a:t>bukan</a:t>
            </a:r>
            <a:r>
              <a:rPr lang="en-US" dirty="0" smtClean="0"/>
              <a:t> </a:t>
            </a:r>
            <a:r>
              <a:rPr lang="en-US" dirty="0" smtClean="0">
                <a:hlinkClick r:id="rId2"/>
              </a:rPr>
              <a:t>add()</a:t>
            </a:r>
            <a:r>
              <a:rPr lang="en-US" dirty="0" smtClean="0"/>
              <a:t>.</a:t>
            </a:r>
          </a:p>
          <a:p>
            <a:r>
              <a:rPr lang="en-US" dirty="0" err="1" smtClean="0"/>
              <a:t>Perhatikan</a:t>
            </a:r>
            <a:r>
              <a:rPr lang="en-US" dirty="0" smtClean="0"/>
              <a:t> </a:t>
            </a:r>
            <a:r>
              <a:rPr lang="en-US" dirty="0" err="1" smtClean="0"/>
              <a:t>bahwa</a:t>
            </a:r>
            <a:r>
              <a:rPr lang="en-US" dirty="0" smtClean="0"/>
              <a:t> </a:t>
            </a:r>
            <a:r>
              <a:rPr lang="en-US" dirty="0" err="1" smtClean="0"/>
              <a:t>saat</a:t>
            </a:r>
            <a:r>
              <a:rPr lang="en-US" dirty="0" smtClean="0"/>
              <a:t> </a:t>
            </a:r>
            <a:r>
              <a:rPr lang="en-US" dirty="0" err="1" smtClean="0"/>
              <a:t>melakukan</a:t>
            </a:r>
            <a:r>
              <a:rPr lang="en-US" dirty="0" smtClean="0"/>
              <a:t> </a:t>
            </a:r>
            <a:r>
              <a:rPr lang="en-US" dirty="0" err="1" smtClean="0"/>
              <a:t>transaksi</a:t>
            </a:r>
            <a:r>
              <a:rPr lang="en-US" dirty="0" smtClean="0"/>
              <a:t> </a:t>
            </a:r>
            <a:r>
              <a:rPr lang="en-US" dirty="0" err="1" smtClean="0"/>
              <a:t>fragmen</a:t>
            </a:r>
            <a:r>
              <a:rPr lang="en-US" dirty="0" smtClean="0"/>
              <a:t>, </a:t>
            </a:r>
            <a:r>
              <a:rPr lang="en-US" dirty="0" err="1" smtClean="0"/>
              <a:t>misalnya</a:t>
            </a:r>
            <a:r>
              <a:rPr lang="en-US" dirty="0" smtClean="0"/>
              <a:t> </a:t>
            </a:r>
            <a:r>
              <a:rPr lang="en-US" dirty="0" err="1" smtClean="0"/>
              <a:t>menggantikan</a:t>
            </a:r>
            <a:r>
              <a:rPr lang="en-US" dirty="0" smtClean="0"/>
              <a:t> </a:t>
            </a:r>
            <a:r>
              <a:rPr lang="en-US" dirty="0" err="1" smtClean="0"/>
              <a:t>atau</a:t>
            </a:r>
            <a:r>
              <a:rPr lang="en-US" dirty="0" smtClean="0"/>
              <a:t> </a:t>
            </a:r>
            <a:r>
              <a:rPr lang="en-US" dirty="0" err="1" smtClean="0"/>
              <a:t>membuang</a:t>
            </a:r>
            <a:r>
              <a:rPr lang="en-US" dirty="0" smtClean="0"/>
              <a:t> </a:t>
            </a:r>
            <a:r>
              <a:rPr lang="en-US" dirty="0" err="1" smtClean="0"/>
              <a:t>fragmen</a:t>
            </a:r>
            <a:r>
              <a:rPr lang="en-US" dirty="0" smtClean="0"/>
              <a:t>, </a:t>
            </a:r>
            <a:r>
              <a:rPr lang="en-US" dirty="0" err="1" smtClean="0"/>
              <a:t>sering</a:t>
            </a:r>
            <a:r>
              <a:rPr lang="en-US" dirty="0" smtClean="0"/>
              <a:t> kali </a:t>
            </a:r>
            <a:r>
              <a:rPr lang="en-US" dirty="0" err="1" smtClean="0"/>
              <a:t>diperlukan</a:t>
            </a:r>
            <a:r>
              <a:rPr lang="en-US" dirty="0" smtClean="0"/>
              <a:t> </a:t>
            </a:r>
            <a:r>
              <a:rPr lang="en-US" dirty="0" err="1" smtClean="0"/>
              <a:t>untuk</a:t>
            </a:r>
            <a:r>
              <a:rPr lang="en-US" dirty="0" smtClean="0"/>
              <a:t> </a:t>
            </a:r>
            <a:r>
              <a:rPr lang="en-US" dirty="0" err="1" smtClean="0"/>
              <a:t>mengizinkan</a:t>
            </a:r>
            <a:r>
              <a:rPr lang="en-US" dirty="0" smtClean="0"/>
              <a:t> </a:t>
            </a:r>
            <a:r>
              <a:rPr lang="en-US" dirty="0" err="1" smtClean="0"/>
              <a:t>pengguna</a:t>
            </a:r>
            <a:r>
              <a:rPr lang="en-US" dirty="0" smtClean="0"/>
              <a:t> </a:t>
            </a:r>
            <a:r>
              <a:rPr lang="en-US" dirty="0" err="1" smtClean="0"/>
              <a:t>bernavigasi</a:t>
            </a:r>
            <a:r>
              <a:rPr lang="en-US" dirty="0" smtClean="0"/>
              <a:t> </a:t>
            </a:r>
            <a:r>
              <a:rPr lang="en-US" dirty="0" err="1" smtClean="0"/>
              <a:t>mundur</a:t>
            </a:r>
            <a:r>
              <a:rPr lang="en-US" dirty="0" smtClean="0"/>
              <a:t> </a:t>
            </a:r>
            <a:r>
              <a:rPr lang="en-US" dirty="0" err="1" smtClean="0"/>
              <a:t>dan</a:t>
            </a:r>
            <a:r>
              <a:rPr lang="en-US" dirty="0" smtClean="0"/>
              <a:t> "</a:t>
            </a:r>
            <a:r>
              <a:rPr lang="en-US" dirty="0" err="1" smtClean="0"/>
              <a:t>mengurungkan</a:t>
            </a:r>
            <a:r>
              <a:rPr lang="en-US" dirty="0" smtClean="0"/>
              <a:t>" </a:t>
            </a:r>
            <a:r>
              <a:rPr lang="en-US" dirty="0" err="1" smtClean="0"/>
              <a:t>perubahan</a:t>
            </a:r>
            <a:r>
              <a:rPr lang="en-US" dirty="0" smtClean="0"/>
              <a:t>. </a:t>
            </a:r>
            <a:r>
              <a:rPr lang="en-US" dirty="0" err="1" smtClean="0"/>
              <a:t>Untuk</a:t>
            </a:r>
            <a:r>
              <a:rPr lang="en-US" dirty="0" smtClean="0"/>
              <a:t> </a:t>
            </a:r>
            <a:r>
              <a:rPr lang="en-US" dirty="0" err="1" smtClean="0"/>
              <a:t>mengizinkan</a:t>
            </a:r>
            <a:r>
              <a:rPr lang="en-US" dirty="0" smtClean="0"/>
              <a:t> </a:t>
            </a:r>
            <a:r>
              <a:rPr lang="en-US" dirty="0" err="1" smtClean="0"/>
              <a:t>pengguna</a:t>
            </a:r>
            <a:r>
              <a:rPr lang="en-US" dirty="0" smtClean="0"/>
              <a:t> </a:t>
            </a:r>
            <a:r>
              <a:rPr lang="en-US" dirty="0" err="1" smtClean="0"/>
              <a:t>bernavigasi</a:t>
            </a:r>
            <a:r>
              <a:rPr lang="en-US" dirty="0" smtClean="0"/>
              <a:t> </a:t>
            </a:r>
            <a:r>
              <a:rPr lang="en-US" dirty="0" err="1" smtClean="0"/>
              <a:t>mundur</a:t>
            </a:r>
            <a:r>
              <a:rPr lang="en-US" dirty="0" smtClean="0"/>
              <a:t> </a:t>
            </a:r>
            <a:r>
              <a:rPr lang="en-US" dirty="0" err="1" smtClean="0"/>
              <a:t>melalui</a:t>
            </a:r>
            <a:r>
              <a:rPr lang="en-US" dirty="0" smtClean="0"/>
              <a:t> </a:t>
            </a:r>
            <a:r>
              <a:rPr lang="en-US" dirty="0" err="1" smtClean="0"/>
              <a:t>transaksi</a:t>
            </a:r>
            <a:r>
              <a:rPr lang="en-US" dirty="0" smtClean="0"/>
              <a:t> </a:t>
            </a:r>
            <a:r>
              <a:rPr lang="en-US" dirty="0" err="1" smtClean="0"/>
              <a:t>fragmen</a:t>
            </a:r>
            <a:r>
              <a:rPr lang="en-US" dirty="0" smtClean="0"/>
              <a:t>, </a:t>
            </a:r>
            <a:r>
              <a:rPr lang="en-US" dirty="0" err="1" smtClean="0"/>
              <a:t>Anda</a:t>
            </a:r>
            <a:r>
              <a:rPr lang="en-US" dirty="0" smtClean="0"/>
              <a:t> </a:t>
            </a:r>
            <a:r>
              <a:rPr lang="en-US" dirty="0" err="1" smtClean="0"/>
              <a:t>harus</a:t>
            </a:r>
            <a:r>
              <a:rPr lang="en-US" dirty="0" smtClean="0"/>
              <a:t> </a:t>
            </a:r>
            <a:r>
              <a:rPr lang="en-US" dirty="0" err="1" smtClean="0"/>
              <a:t>memanggil</a:t>
            </a:r>
            <a:r>
              <a:rPr lang="en-US" dirty="0" smtClean="0"/>
              <a:t> </a:t>
            </a:r>
            <a:r>
              <a:rPr lang="en-US" dirty="0" err="1" smtClean="0">
                <a:hlinkClick r:id="rId2"/>
              </a:rPr>
              <a:t>addToBackStack</a:t>
            </a:r>
            <a:r>
              <a:rPr lang="en-US" dirty="0" smtClean="0">
                <a:hlinkClick r:id="rId2"/>
              </a:rPr>
              <a:t>()</a:t>
            </a:r>
            <a:r>
              <a:rPr lang="en-US" dirty="0" smtClean="0"/>
              <a:t> </a:t>
            </a:r>
            <a:r>
              <a:rPr lang="en-US" dirty="0" err="1" smtClean="0"/>
              <a:t>sebelum</a:t>
            </a:r>
            <a:r>
              <a:rPr lang="en-US" dirty="0" smtClean="0"/>
              <a:t> </a:t>
            </a:r>
            <a:r>
              <a:rPr lang="en-US" dirty="0" err="1" smtClean="0"/>
              <a:t>Anda</a:t>
            </a:r>
            <a:r>
              <a:rPr lang="en-US" dirty="0" smtClean="0"/>
              <a:t> </a:t>
            </a:r>
            <a:r>
              <a:rPr lang="en-US" dirty="0" err="1" smtClean="0"/>
              <a:t>mengikat</a:t>
            </a:r>
            <a:r>
              <a:rPr lang="en-US" dirty="0" smtClean="0"/>
              <a:t> </a:t>
            </a:r>
            <a:r>
              <a:rPr lang="en-US" dirty="0" err="1" smtClean="0">
                <a:hlinkClick r:id="rId2"/>
              </a:rPr>
              <a:t>FragmentTransaction</a:t>
            </a:r>
            <a:r>
              <a:rPr lang="en-US" dirty="0" smtClean="0"/>
              <a:t>.</a:t>
            </a:r>
          </a:p>
          <a:p>
            <a:r>
              <a:rPr lang="en-US" b="1" dirty="0" err="1" smtClean="0"/>
              <a:t>Catatan</a:t>
            </a:r>
            <a:r>
              <a:rPr lang="en-US" b="1" dirty="0" smtClean="0"/>
              <a:t>:</a:t>
            </a:r>
            <a:r>
              <a:rPr lang="en-US" dirty="0" smtClean="0"/>
              <a:t> </a:t>
            </a:r>
            <a:r>
              <a:rPr lang="en-US" dirty="0" err="1" smtClean="0"/>
              <a:t>Saat</a:t>
            </a:r>
            <a:r>
              <a:rPr lang="en-US" dirty="0" smtClean="0"/>
              <a:t> </a:t>
            </a:r>
            <a:r>
              <a:rPr lang="en-US" dirty="0" err="1" smtClean="0"/>
              <a:t>Anda</a:t>
            </a:r>
            <a:r>
              <a:rPr lang="en-US" dirty="0" smtClean="0"/>
              <a:t> </a:t>
            </a:r>
            <a:r>
              <a:rPr lang="en-US" dirty="0" err="1" smtClean="0"/>
              <a:t>membuang</a:t>
            </a:r>
            <a:r>
              <a:rPr lang="en-US" dirty="0" smtClean="0"/>
              <a:t> </a:t>
            </a:r>
            <a:r>
              <a:rPr lang="en-US" dirty="0" err="1" smtClean="0"/>
              <a:t>atau</a:t>
            </a:r>
            <a:r>
              <a:rPr lang="en-US" dirty="0" smtClean="0"/>
              <a:t> </a:t>
            </a:r>
            <a:r>
              <a:rPr lang="en-US" dirty="0" err="1" smtClean="0"/>
              <a:t>mengganti</a:t>
            </a:r>
            <a:r>
              <a:rPr lang="en-US" dirty="0" smtClean="0"/>
              <a:t> </a:t>
            </a:r>
            <a:r>
              <a:rPr lang="en-US" dirty="0" err="1" smtClean="0"/>
              <a:t>fragmen</a:t>
            </a:r>
            <a:r>
              <a:rPr lang="en-US" dirty="0" smtClean="0"/>
              <a:t> </a:t>
            </a:r>
            <a:r>
              <a:rPr lang="en-US" dirty="0" err="1" smtClean="0"/>
              <a:t>dan</a:t>
            </a:r>
            <a:r>
              <a:rPr lang="en-US" dirty="0" smtClean="0"/>
              <a:t> </a:t>
            </a:r>
            <a:r>
              <a:rPr lang="en-US" dirty="0" err="1" smtClean="0"/>
              <a:t>menambahkan</a:t>
            </a:r>
            <a:r>
              <a:rPr lang="en-US" dirty="0" smtClean="0"/>
              <a:t> </a:t>
            </a:r>
            <a:r>
              <a:rPr lang="en-US" dirty="0" err="1" smtClean="0"/>
              <a:t>transaksi</a:t>
            </a:r>
            <a:r>
              <a:rPr lang="en-US" dirty="0" smtClean="0"/>
              <a:t> </a:t>
            </a:r>
            <a:r>
              <a:rPr lang="en-US" dirty="0" err="1" smtClean="0"/>
              <a:t>ke</a:t>
            </a:r>
            <a:r>
              <a:rPr lang="en-US" dirty="0" smtClean="0"/>
              <a:t> back-stack, </a:t>
            </a:r>
            <a:r>
              <a:rPr lang="en-US" dirty="0" err="1" smtClean="0"/>
              <a:t>fragmen</a:t>
            </a:r>
            <a:r>
              <a:rPr lang="en-US" dirty="0" smtClean="0"/>
              <a:t> yang </a:t>
            </a:r>
            <a:r>
              <a:rPr lang="en-US" dirty="0" err="1" smtClean="0"/>
              <a:t>dibuang</a:t>
            </a:r>
            <a:r>
              <a:rPr lang="en-US" dirty="0" smtClean="0"/>
              <a:t> </a:t>
            </a:r>
            <a:r>
              <a:rPr lang="en-US" dirty="0" err="1" smtClean="0"/>
              <a:t>akan</a:t>
            </a:r>
            <a:r>
              <a:rPr lang="en-US" dirty="0" smtClean="0"/>
              <a:t> </a:t>
            </a:r>
            <a:r>
              <a:rPr lang="en-US" dirty="0" err="1" smtClean="0"/>
              <a:t>dihentikan</a:t>
            </a:r>
            <a:r>
              <a:rPr lang="en-US" dirty="0" smtClean="0"/>
              <a:t> (</a:t>
            </a:r>
            <a:r>
              <a:rPr lang="en-US" dirty="0" err="1" smtClean="0"/>
              <a:t>tidak</a:t>
            </a:r>
            <a:r>
              <a:rPr lang="en-US" dirty="0" smtClean="0"/>
              <a:t> </a:t>
            </a:r>
            <a:r>
              <a:rPr lang="en-US" dirty="0" err="1" smtClean="0"/>
              <a:t>dihancurkan</a:t>
            </a:r>
            <a:r>
              <a:rPr lang="en-US" dirty="0" smtClean="0"/>
              <a:t>). </a:t>
            </a:r>
            <a:r>
              <a:rPr lang="en-US" dirty="0" err="1" smtClean="0"/>
              <a:t>Jika</a:t>
            </a:r>
            <a:r>
              <a:rPr lang="en-US" dirty="0" smtClean="0"/>
              <a:t> </a:t>
            </a:r>
            <a:r>
              <a:rPr lang="en-US" dirty="0" err="1" smtClean="0"/>
              <a:t>pengguna</a:t>
            </a:r>
            <a:r>
              <a:rPr lang="en-US" dirty="0" smtClean="0"/>
              <a:t> </a:t>
            </a:r>
            <a:r>
              <a:rPr lang="en-US" dirty="0" err="1" smtClean="0"/>
              <a:t>bernavigasi</a:t>
            </a:r>
            <a:r>
              <a:rPr lang="en-US" dirty="0" smtClean="0"/>
              <a:t> </a:t>
            </a:r>
            <a:r>
              <a:rPr lang="en-US" dirty="0" err="1" smtClean="0"/>
              <a:t>mundur</a:t>
            </a:r>
            <a:r>
              <a:rPr lang="en-US" dirty="0" smtClean="0"/>
              <a:t> </a:t>
            </a:r>
            <a:r>
              <a:rPr lang="en-US" dirty="0" err="1" smtClean="0"/>
              <a:t>untuk</a:t>
            </a:r>
            <a:r>
              <a:rPr lang="en-US" dirty="0" smtClean="0"/>
              <a:t> </a:t>
            </a:r>
            <a:r>
              <a:rPr lang="en-US" dirty="0" err="1" smtClean="0"/>
              <a:t>memulihkan</a:t>
            </a:r>
            <a:r>
              <a:rPr lang="en-US" dirty="0" smtClean="0"/>
              <a:t> </a:t>
            </a:r>
            <a:r>
              <a:rPr lang="en-US" dirty="0" err="1" smtClean="0"/>
              <a:t>fragmen</a:t>
            </a:r>
            <a:r>
              <a:rPr lang="en-US" dirty="0" smtClean="0"/>
              <a:t>, </a:t>
            </a:r>
            <a:r>
              <a:rPr lang="en-US" dirty="0" err="1" smtClean="0"/>
              <a:t>mulai</a:t>
            </a:r>
            <a:r>
              <a:rPr lang="en-US" dirty="0" smtClean="0"/>
              <a:t> </a:t>
            </a:r>
            <a:r>
              <a:rPr lang="en-US" dirty="0" err="1" smtClean="0"/>
              <a:t>ulang</a:t>
            </a:r>
            <a:r>
              <a:rPr lang="en-US" dirty="0" smtClean="0"/>
              <a:t> </a:t>
            </a:r>
            <a:r>
              <a:rPr lang="en-US" dirty="0" err="1" smtClean="0"/>
              <a:t>akan</a:t>
            </a:r>
            <a:r>
              <a:rPr lang="en-US" dirty="0" smtClean="0"/>
              <a:t> </a:t>
            </a:r>
            <a:r>
              <a:rPr lang="en-US" dirty="0" err="1" smtClean="0"/>
              <a:t>terjadi</a:t>
            </a:r>
            <a:r>
              <a:rPr lang="en-US" dirty="0" smtClean="0"/>
              <a:t>. </a:t>
            </a:r>
            <a:r>
              <a:rPr lang="en-US" dirty="0" err="1" smtClean="0"/>
              <a:t>Jika</a:t>
            </a:r>
            <a:r>
              <a:rPr lang="en-US" dirty="0" smtClean="0"/>
              <a:t> </a:t>
            </a:r>
            <a:r>
              <a:rPr lang="en-US" dirty="0" err="1" smtClean="0"/>
              <a:t>Anda</a:t>
            </a:r>
            <a:r>
              <a:rPr lang="en-US" dirty="0" smtClean="0"/>
              <a:t> </a:t>
            </a:r>
            <a:r>
              <a:rPr lang="en-US" i="1" dirty="0" err="1" smtClean="0"/>
              <a:t>tidak</a:t>
            </a:r>
            <a:r>
              <a:rPr lang="en-US" dirty="0" smtClean="0"/>
              <a:t> </a:t>
            </a:r>
            <a:r>
              <a:rPr lang="en-US" dirty="0" err="1" smtClean="0"/>
              <a:t>menambahkan</a:t>
            </a:r>
            <a:r>
              <a:rPr lang="en-US" dirty="0" smtClean="0"/>
              <a:t> </a:t>
            </a:r>
            <a:r>
              <a:rPr lang="en-US" dirty="0" err="1" smtClean="0"/>
              <a:t>transaksi</a:t>
            </a:r>
            <a:r>
              <a:rPr lang="en-US" dirty="0" smtClean="0"/>
              <a:t> </a:t>
            </a:r>
            <a:r>
              <a:rPr lang="en-US" dirty="0" err="1" smtClean="0"/>
              <a:t>ke</a:t>
            </a:r>
            <a:r>
              <a:rPr lang="en-US" dirty="0" smtClean="0"/>
              <a:t> back-stack, </a:t>
            </a:r>
            <a:r>
              <a:rPr lang="en-US" dirty="0" err="1" smtClean="0"/>
              <a:t>fragmen</a:t>
            </a:r>
            <a:r>
              <a:rPr lang="en-US" dirty="0" smtClean="0"/>
              <a:t> </a:t>
            </a:r>
            <a:r>
              <a:rPr lang="en-US" dirty="0" err="1" smtClean="0"/>
              <a:t>akan</a:t>
            </a:r>
            <a:r>
              <a:rPr lang="en-US" dirty="0" smtClean="0"/>
              <a:t> </a:t>
            </a:r>
            <a:r>
              <a:rPr lang="en-US" dirty="0" err="1" smtClean="0"/>
              <a:t>dihancurkan</a:t>
            </a:r>
            <a:r>
              <a:rPr lang="en-US" dirty="0" smtClean="0"/>
              <a:t> </a:t>
            </a:r>
            <a:r>
              <a:rPr lang="en-US" dirty="0" err="1" smtClean="0"/>
              <a:t>saat</a:t>
            </a:r>
            <a:r>
              <a:rPr lang="en-US" dirty="0" smtClean="0"/>
              <a:t> </a:t>
            </a:r>
            <a:r>
              <a:rPr lang="en-US" dirty="0" err="1" smtClean="0"/>
              <a:t>dihapus</a:t>
            </a:r>
            <a:r>
              <a:rPr lang="en-US" dirty="0" smtClean="0"/>
              <a:t> </a:t>
            </a:r>
            <a:r>
              <a:rPr lang="en-US" dirty="0" err="1" smtClean="0"/>
              <a:t>atau</a:t>
            </a:r>
            <a:r>
              <a:rPr lang="en-US" dirty="0" smtClean="0"/>
              <a:t> </a:t>
            </a:r>
            <a:r>
              <a:rPr lang="en-US" dirty="0" err="1" smtClean="0"/>
              <a:t>digantikan</a:t>
            </a:r>
            <a:r>
              <a:rPr lang="en-US" dirty="0" smtClean="0"/>
              <a:t>.</a:t>
            </a: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CONTOH UI FLEXIBLE DENGAN FRAGMENT</a:t>
            </a:r>
            <a:endParaRPr lang="en-US" dirty="0"/>
          </a:p>
        </p:txBody>
      </p:sp>
      <p:pic>
        <p:nvPicPr>
          <p:cNvPr id="4" name="Content Placeholder 3"/>
          <p:cNvPicPr>
            <a:picLocks noGrp="1"/>
          </p:cNvPicPr>
          <p:nvPr>
            <p:ph idx="1"/>
          </p:nvPr>
        </p:nvPicPr>
        <p:blipFill>
          <a:blip r:embed="rId2"/>
          <a:srcRect/>
          <a:stretch>
            <a:fillRect/>
          </a:stretch>
        </p:blipFill>
        <p:spPr bwMode="auto">
          <a:xfrm>
            <a:off x="1564106" y="2045369"/>
            <a:ext cx="7218947" cy="3200400"/>
          </a:xfrm>
          <a:prstGeom prst="rect">
            <a:avLst/>
          </a:prstGeom>
          <a:noFill/>
          <a:ln w="9525">
            <a:noFill/>
            <a:miter lim="800000"/>
            <a:headEnd/>
            <a:tailEnd/>
          </a:ln>
        </p:spPr>
      </p:pic>
      <p:sp>
        <p:nvSpPr>
          <p:cNvPr id="5" name="TextBox 4"/>
          <p:cNvSpPr txBox="1"/>
          <p:nvPr/>
        </p:nvSpPr>
        <p:spPr>
          <a:xfrm>
            <a:off x="1612231" y="5342021"/>
            <a:ext cx="7146757" cy="1477328"/>
          </a:xfrm>
          <a:prstGeom prst="rect">
            <a:avLst/>
          </a:prstGeom>
          <a:noFill/>
        </p:spPr>
        <p:txBody>
          <a:bodyPr wrap="square" rtlCol="0">
            <a:spAutoFit/>
          </a:bodyPr>
          <a:lstStyle/>
          <a:p>
            <a:r>
              <a:rPr lang="en-US" dirty="0" err="1" smtClean="0"/>
              <a:t>Metode</a:t>
            </a:r>
            <a:r>
              <a:rPr lang="en-US" dirty="0" smtClean="0"/>
              <a:t> </a:t>
            </a:r>
            <a:r>
              <a:rPr lang="en-US" u="sng" dirty="0" err="1" smtClean="0">
                <a:hlinkClick r:id="rId3"/>
              </a:rPr>
              <a:t>addToBackStack</a:t>
            </a:r>
            <a:r>
              <a:rPr lang="en-US" u="sng" dirty="0" smtClean="0">
                <a:hlinkClick r:id="rId3"/>
              </a:rPr>
              <a:t>()</a:t>
            </a:r>
            <a:r>
              <a:rPr lang="en-US" dirty="0" smtClean="0"/>
              <a:t> </a:t>
            </a:r>
            <a:r>
              <a:rPr lang="en-US" dirty="0" err="1" smtClean="0"/>
              <a:t>mengambil</a:t>
            </a:r>
            <a:r>
              <a:rPr lang="en-US" dirty="0" smtClean="0"/>
              <a:t> parameter string </a:t>
            </a:r>
            <a:r>
              <a:rPr lang="en-US" dirty="0" err="1" smtClean="0"/>
              <a:t>opsional</a:t>
            </a:r>
            <a:r>
              <a:rPr lang="en-US" dirty="0" smtClean="0"/>
              <a:t> yang </a:t>
            </a:r>
            <a:r>
              <a:rPr lang="en-US" dirty="0" err="1" smtClean="0"/>
              <a:t>menentukan</a:t>
            </a:r>
            <a:r>
              <a:rPr lang="en-US" dirty="0" smtClean="0"/>
              <a:t> </a:t>
            </a:r>
            <a:r>
              <a:rPr lang="en-US" dirty="0" err="1" smtClean="0"/>
              <a:t>nama</a:t>
            </a:r>
            <a:r>
              <a:rPr lang="en-US" dirty="0" smtClean="0"/>
              <a:t> </a:t>
            </a:r>
            <a:r>
              <a:rPr lang="en-US" dirty="0" err="1" smtClean="0"/>
              <a:t>unik</a:t>
            </a:r>
            <a:r>
              <a:rPr lang="en-US" dirty="0" smtClean="0"/>
              <a:t> </a:t>
            </a:r>
            <a:r>
              <a:rPr lang="en-US" dirty="0" err="1" smtClean="0"/>
              <a:t>untuk</a:t>
            </a:r>
            <a:r>
              <a:rPr lang="en-US" dirty="0" smtClean="0"/>
              <a:t> </a:t>
            </a:r>
            <a:r>
              <a:rPr lang="en-US" dirty="0" err="1" smtClean="0"/>
              <a:t>transaksi</a:t>
            </a:r>
            <a:r>
              <a:rPr lang="en-US" dirty="0" smtClean="0"/>
              <a:t>. </a:t>
            </a:r>
            <a:r>
              <a:rPr lang="en-US" dirty="0" err="1" smtClean="0"/>
              <a:t>Nama</a:t>
            </a:r>
            <a:r>
              <a:rPr lang="en-US" dirty="0" smtClean="0"/>
              <a:t> </a:t>
            </a:r>
            <a:r>
              <a:rPr lang="en-US" dirty="0" err="1" smtClean="0"/>
              <a:t>tidak</a:t>
            </a:r>
            <a:r>
              <a:rPr lang="en-US" dirty="0" smtClean="0"/>
              <a:t> </a:t>
            </a:r>
            <a:r>
              <a:rPr lang="en-US" dirty="0" err="1" smtClean="0"/>
              <a:t>diperlukan</a:t>
            </a:r>
            <a:r>
              <a:rPr lang="en-US" dirty="0" smtClean="0"/>
              <a:t> </a:t>
            </a:r>
            <a:r>
              <a:rPr lang="en-US" dirty="0" err="1" smtClean="0"/>
              <a:t>kecuali</a:t>
            </a:r>
            <a:r>
              <a:rPr lang="en-US" dirty="0" smtClean="0"/>
              <a:t> </a:t>
            </a:r>
            <a:r>
              <a:rPr lang="en-US" dirty="0" err="1" smtClean="0"/>
              <a:t>Anda</a:t>
            </a:r>
            <a:r>
              <a:rPr lang="en-US" dirty="0" smtClean="0"/>
              <a:t> </a:t>
            </a:r>
            <a:r>
              <a:rPr lang="en-US" dirty="0" err="1" smtClean="0"/>
              <a:t>melakukan</a:t>
            </a:r>
            <a:r>
              <a:rPr lang="en-US" dirty="0" smtClean="0"/>
              <a:t> </a:t>
            </a:r>
            <a:r>
              <a:rPr lang="en-US" dirty="0" err="1" smtClean="0"/>
              <a:t>operasi</a:t>
            </a:r>
            <a:r>
              <a:rPr lang="en-US" dirty="0" smtClean="0"/>
              <a:t> </a:t>
            </a:r>
            <a:r>
              <a:rPr lang="en-US" dirty="0" err="1" smtClean="0"/>
              <a:t>fragmen</a:t>
            </a:r>
            <a:r>
              <a:rPr lang="en-US" dirty="0" smtClean="0"/>
              <a:t> </a:t>
            </a:r>
            <a:r>
              <a:rPr lang="en-US" dirty="0" err="1" smtClean="0"/>
              <a:t>lanjutan</a:t>
            </a:r>
            <a:r>
              <a:rPr lang="en-US" dirty="0" smtClean="0"/>
              <a:t> </a:t>
            </a:r>
            <a:r>
              <a:rPr lang="en-US" dirty="0" err="1" smtClean="0"/>
              <a:t>menggunakan</a:t>
            </a:r>
            <a:r>
              <a:rPr lang="en-US" dirty="0" smtClean="0"/>
              <a:t> </a:t>
            </a:r>
            <a:r>
              <a:rPr lang="en-US" u="sng" dirty="0" err="1" smtClean="0">
                <a:hlinkClick r:id="rId4"/>
              </a:rPr>
              <a:t>FragmentManager.BackStackEntry</a:t>
            </a:r>
            <a:r>
              <a:rPr lang="en-US" dirty="0" smtClean="0"/>
              <a:t> API.</a:t>
            </a:r>
          </a:p>
          <a:p>
            <a:endParaRPr lang="en-US"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KOMUNIKASI ANTAR FREGMENT</a:t>
            </a:r>
            <a:endParaRPr lang="en-US" dirty="0"/>
          </a:p>
        </p:txBody>
      </p:sp>
      <p:sp>
        <p:nvSpPr>
          <p:cNvPr id="3" name="Content Placeholder 2"/>
          <p:cNvSpPr>
            <a:spLocks noGrp="1"/>
          </p:cNvSpPr>
          <p:nvPr>
            <p:ph idx="1"/>
          </p:nvPr>
        </p:nvSpPr>
        <p:spPr/>
        <p:txBody>
          <a:bodyPr/>
          <a:lstStyle/>
          <a:p>
            <a:pPr marL="0" indent="0">
              <a:buNone/>
            </a:pPr>
            <a:r>
              <a:rPr lang="id-ID" dirty="0"/>
              <a:t>Untuk memanfaatkan komponen-komponen UI Fragment, kita sebaiknya membuat masing-masing komponen sebagai komponen modular secara utuh yang mendefinisikan layout dan perilakunya sendiri. Setelah kita mendefiniskan 'Fragment-fragment', kita bisa mengaitkan/mengasosiasikannya dengan suatu 'Activity' dan menghubungkannya dengan lojik aplikasi untuk merealisasikan keseluruhan UI gabungan tersebut.</a:t>
            </a:r>
            <a:endParaRPr lang="en-US" dirty="0"/>
          </a:p>
        </p:txBody>
      </p:sp>
    </p:spTree>
    <p:extLst>
      <p:ext uri="{BB962C8B-B14F-4D97-AF65-F5344CB8AC3E}">
        <p14:creationId xmlns:p14="http://schemas.microsoft.com/office/powerpoint/2010/main" val="373364142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80782" y="607325"/>
            <a:ext cx="9601200" cy="5834418"/>
          </a:xfrm>
        </p:spPr>
        <p:txBody>
          <a:bodyPr/>
          <a:lstStyle/>
          <a:p>
            <a:r>
              <a:rPr lang="id-ID" b="1" dirty="0"/>
              <a:t>Membuat </a:t>
            </a:r>
            <a:r>
              <a:rPr lang="id-ID" b="1" dirty="0" smtClean="0"/>
              <a:t>'Interface‘</a:t>
            </a:r>
          </a:p>
          <a:p>
            <a:pPr marL="0" indent="0">
              <a:buNone/>
            </a:pPr>
            <a:r>
              <a:rPr lang="id-ID" dirty="0"/>
              <a:t>Untuk membuat suatu 'Fragment' berkomunikasi hingga 'Activity' nya, kita bisa membuat interface di dalam class 'Fragment' dan mengimplementasikannya di dalam 'Activity'. 'Fragment' akan menangkap implementasi interface pada method (siklus hidup) 'onAttach()' dan kemudian bisa memanggil method-method 'Interface' untuk berkomunikasi dengan 'Activity' tersebut</a:t>
            </a:r>
            <a:r>
              <a:rPr lang="id-ID" dirty="0" smtClean="0"/>
              <a:t>.</a:t>
            </a:r>
            <a:endParaRPr lang="en-US" dirty="0"/>
          </a:p>
        </p:txBody>
      </p:sp>
    </p:spTree>
    <p:extLst>
      <p:ext uri="{BB962C8B-B14F-4D97-AF65-F5344CB8AC3E}">
        <p14:creationId xmlns:p14="http://schemas.microsoft.com/office/powerpoint/2010/main" val="27289141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839" y="498142"/>
            <a:ext cx="9601200" cy="5929953"/>
          </a:xfrm>
        </p:spPr>
        <p:txBody>
          <a:bodyPr>
            <a:normAutofit fontScale="85000" lnSpcReduction="20000"/>
          </a:bodyPr>
          <a:lstStyle/>
          <a:p>
            <a:pPr marL="0" indent="0">
              <a:buNone/>
            </a:pPr>
            <a:r>
              <a:rPr lang="id-ID" sz="2100" dirty="0"/>
              <a:t>Berikut dibawah ini adalah contoh komunikasi 'Fragment' ke 'Activity</a:t>
            </a:r>
            <a:r>
              <a:rPr lang="id-ID" sz="2100" dirty="0" smtClean="0"/>
              <a:t>':</a:t>
            </a:r>
          </a:p>
          <a:p>
            <a:pPr marL="0" indent="0">
              <a:buNone/>
            </a:pPr>
            <a:r>
              <a:rPr lang="en-US" sz="1600" dirty="0"/>
              <a:t>public class </a:t>
            </a:r>
            <a:r>
              <a:rPr lang="en-US" sz="1600" dirty="0" err="1"/>
              <a:t>HeadlinesFragment</a:t>
            </a:r>
            <a:r>
              <a:rPr lang="en-US" sz="1600" dirty="0"/>
              <a:t> extends </a:t>
            </a:r>
            <a:r>
              <a:rPr lang="en-US" sz="1600" dirty="0" err="1"/>
              <a:t>ListFragment</a:t>
            </a:r>
            <a:r>
              <a:rPr lang="en-US" sz="1600" dirty="0"/>
              <a:t> {</a:t>
            </a:r>
          </a:p>
          <a:p>
            <a:pPr marL="0" indent="0">
              <a:buNone/>
            </a:pPr>
            <a:r>
              <a:rPr lang="en-US" sz="1600" dirty="0"/>
              <a:t>    </a:t>
            </a:r>
            <a:r>
              <a:rPr lang="en-US" sz="1600" dirty="0" err="1"/>
              <a:t>OnHeadlineSelectedListener</a:t>
            </a:r>
            <a:r>
              <a:rPr lang="en-US" sz="1600" dirty="0"/>
              <a:t> </a:t>
            </a:r>
            <a:r>
              <a:rPr lang="en-US" sz="1600" dirty="0" err="1"/>
              <a:t>mCallback</a:t>
            </a:r>
            <a:r>
              <a:rPr lang="en-US" sz="1600" dirty="0" smtClean="0"/>
              <a:t>;</a:t>
            </a:r>
            <a:endParaRPr lang="id-ID" sz="1600" dirty="0" smtClean="0"/>
          </a:p>
          <a:p>
            <a:pPr marL="0" indent="0">
              <a:buNone/>
            </a:pPr>
            <a:r>
              <a:rPr lang="en-US" sz="1600" dirty="0"/>
              <a:t>// Container Activity must implement this interface</a:t>
            </a:r>
          </a:p>
          <a:p>
            <a:pPr marL="0" indent="0">
              <a:buNone/>
            </a:pPr>
            <a:r>
              <a:rPr lang="en-US" sz="1600" dirty="0"/>
              <a:t>    public interface </a:t>
            </a:r>
            <a:r>
              <a:rPr lang="en-US" sz="1600" dirty="0" err="1"/>
              <a:t>OnHeadlineSelectedListener</a:t>
            </a:r>
            <a:r>
              <a:rPr lang="en-US" sz="1600" dirty="0"/>
              <a:t> {</a:t>
            </a:r>
          </a:p>
          <a:p>
            <a:pPr marL="0" indent="0">
              <a:buNone/>
            </a:pPr>
            <a:r>
              <a:rPr lang="en-US" sz="1600" dirty="0"/>
              <a:t>        public void </a:t>
            </a:r>
            <a:r>
              <a:rPr lang="en-US" sz="1600" dirty="0" err="1"/>
              <a:t>onArticleSelected</a:t>
            </a:r>
            <a:r>
              <a:rPr lang="en-US" sz="1600" dirty="0"/>
              <a:t>(</a:t>
            </a:r>
            <a:r>
              <a:rPr lang="en-US" sz="1600" dirty="0" err="1"/>
              <a:t>int</a:t>
            </a:r>
            <a:r>
              <a:rPr lang="en-US" sz="1600" dirty="0"/>
              <a:t> position);</a:t>
            </a:r>
          </a:p>
          <a:p>
            <a:pPr marL="0" indent="0">
              <a:buNone/>
            </a:pPr>
            <a:r>
              <a:rPr lang="en-US" sz="1600" dirty="0"/>
              <a:t>    </a:t>
            </a:r>
            <a:r>
              <a:rPr lang="en-US" sz="1600" dirty="0" smtClean="0"/>
              <a:t>}</a:t>
            </a:r>
            <a:endParaRPr lang="id-ID" sz="1600" dirty="0" smtClean="0"/>
          </a:p>
          <a:p>
            <a:pPr marL="0" indent="0">
              <a:buNone/>
            </a:pPr>
            <a:r>
              <a:rPr lang="en-US" sz="1600" dirty="0"/>
              <a:t>@Override</a:t>
            </a:r>
          </a:p>
          <a:p>
            <a:pPr marL="0" indent="0">
              <a:buNone/>
            </a:pPr>
            <a:r>
              <a:rPr lang="en-US" sz="1600" dirty="0"/>
              <a:t>    public void </a:t>
            </a:r>
            <a:r>
              <a:rPr lang="en-US" sz="1600" dirty="0" err="1"/>
              <a:t>onAttach</a:t>
            </a:r>
            <a:r>
              <a:rPr lang="en-US" sz="1600" dirty="0"/>
              <a:t>(Activity activity) {</a:t>
            </a:r>
          </a:p>
          <a:p>
            <a:pPr marL="0" indent="0">
              <a:buNone/>
            </a:pPr>
            <a:r>
              <a:rPr lang="en-US" sz="1600" dirty="0"/>
              <a:t>        </a:t>
            </a:r>
            <a:r>
              <a:rPr lang="en-US" sz="1600" dirty="0" err="1"/>
              <a:t>super.onAttach</a:t>
            </a:r>
            <a:r>
              <a:rPr lang="en-US" sz="1600" dirty="0"/>
              <a:t>(activity</a:t>
            </a:r>
            <a:r>
              <a:rPr lang="en-US" sz="1600" dirty="0" smtClean="0"/>
              <a:t>);</a:t>
            </a:r>
            <a:endParaRPr lang="id-ID" sz="1600" dirty="0" smtClean="0"/>
          </a:p>
          <a:p>
            <a:pPr marL="0" indent="0">
              <a:buNone/>
            </a:pPr>
            <a:r>
              <a:rPr lang="en-US" sz="1600" dirty="0"/>
              <a:t>// This makes sure that the container activity has implemented</a:t>
            </a:r>
          </a:p>
          <a:p>
            <a:pPr marL="0" indent="0">
              <a:buNone/>
            </a:pPr>
            <a:r>
              <a:rPr lang="en-US" sz="1600" dirty="0"/>
              <a:t>        // the callback interface. If not, it throws an exception</a:t>
            </a:r>
          </a:p>
          <a:p>
            <a:pPr marL="0" indent="0">
              <a:buNone/>
            </a:pPr>
            <a:r>
              <a:rPr lang="en-US" sz="1600" dirty="0"/>
              <a:t>        try {</a:t>
            </a:r>
          </a:p>
          <a:p>
            <a:pPr marL="0" indent="0">
              <a:buNone/>
            </a:pPr>
            <a:r>
              <a:rPr lang="en-US" sz="1600" dirty="0"/>
              <a:t>            </a:t>
            </a:r>
            <a:r>
              <a:rPr lang="en-US" sz="1600" dirty="0" err="1"/>
              <a:t>mCallback</a:t>
            </a:r>
            <a:r>
              <a:rPr lang="en-US" sz="1600" dirty="0"/>
              <a:t> = (</a:t>
            </a:r>
            <a:r>
              <a:rPr lang="en-US" sz="1600" dirty="0" err="1"/>
              <a:t>OnHeadlineSelectedListener</a:t>
            </a:r>
            <a:r>
              <a:rPr lang="en-US" sz="1600" dirty="0"/>
              <a:t>) activity;</a:t>
            </a:r>
          </a:p>
          <a:p>
            <a:pPr marL="0" indent="0">
              <a:buNone/>
            </a:pPr>
            <a:r>
              <a:rPr lang="en-US" sz="1600" dirty="0"/>
              <a:t>        } catch (</a:t>
            </a:r>
            <a:r>
              <a:rPr lang="en-US" sz="1600" dirty="0" err="1"/>
              <a:t>ClassCastException</a:t>
            </a:r>
            <a:r>
              <a:rPr lang="en-US" sz="1600" dirty="0"/>
              <a:t> e) {</a:t>
            </a:r>
          </a:p>
          <a:p>
            <a:pPr marL="0" indent="0">
              <a:buNone/>
            </a:pPr>
            <a:r>
              <a:rPr lang="en-US" sz="1600" dirty="0"/>
              <a:t>            throw new </a:t>
            </a:r>
            <a:r>
              <a:rPr lang="en-US" sz="1600" dirty="0" err="1"/>
              <a:t>ClassCastException</a:t>
            </a:r>
            <a:r>
              <a:rPr lang="en-US" sz="1600" dirty="0"/>
              <a:t>(</a:t>
            </a:r>
            <a:r>
              <a:rPr lang="en-US" sz="1600" dirty="0" err="1"/>
              <a:t>activity.toString</a:t>
            </a:r>
            <a:r>
              <a:rPr lang="en-US" sz="1600" dirty="0"/>
              <a:t>()</a:t>
            </a:r>
          </a:p>
          <a:p>
            <a:pPr marL="0" indent="0">
              <a:buNone/>
            </a:pPr>
            <a:r>
              <a:rPr lang="en-US" sz="1600" dirty="0"/>
              <a:t>                    + " must implement </a:t>
            </a:r>
            <a:r>
              <a:rPr lang="en-US" sz="1600" dirty="0" err="1"/>
              <a:t>OnHeadlineSelectedListener</a:t>
            </a:r>
            <a:r>
              <a:rPr lang="en-US" sz="1600" dirty="0"/>
              <a:t>");</a:t>
            </a:r>
          </a:p>
          <a:p>
            <a:pPr marL="0" indent="0">
              <a:buNone/>
            </a:pPr>
            <a:r>
              <a:rPr lang="en-US" sz="1600" dirty="0"/>
              <a:t>        }</a:t>
            </a:r>
          </a:p>
          <a:p>
            <a:pPr marL="0" indent="0">
              <a:buNone/>
            </a:pPr>
            <a:r>
              <a:rPr lang="en-US" sz="1600" dirty="0"/>
              <a:t>    }</a:t>
            </a:r>
          </a:p>
        </p:txBody>
      </p:sp>
    </p:spTree>
    <p:extLst>
      <p:ext uri="{BB962C8B-B14F-4D97-AF65-F5344CB8AC3E}">
        <p14:creationId xmlns:p14="http://schemas.microsoft.com/office/powerpoint/2010/main" val="22478426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17009" y="498143"/>
            <a:ext cx="9601200" cy="6052782"/>
          </a:xfrm>
        </p:spPr>
        <p:txBody>
          <a:bodyPr/>
          <a:lstStyle/>
          <a:p>
            <a:pPr marL="0" indent="0">
              <a:buNone/>
            </a:pPr>
            <a:r>
              <a:rPr lang="id-ID" dirty="0"/>
              <a:t>Sekarang 'fragment' tersebut bisa mengirim pesan ke 'activity' dengan memanggil method 'onArticleSelected()' (atau method-method lainnya di dalam 'interface') dengan menggunakan instan 'mCallback' dari interface 'onHeadlineSelectedListener</a:t>
            </a:r>
            <a:r>
              <a:rPr lang="id-ID" dirty="0" smtClean="0"/>
              <a:t>'.</a:t>
            </a:r>
          </a:p>
          <a:p>
            <a:pPr marL="0" indent="0">
              <a:buNone/>
            </a:pPr>
            <a:r>
              <a:rPr lang="id-ID" dirty="0"/>
              <a:t>Contohnya, method berikut ini di dalam 'fragment' dipanggil ketika user men-klik pada daftar item. 'Fragment' tersebut akan menggunakan 'interface' untuk mengirim 'event' ke 'activity' induknya</a:t>
            </a:r>
            <a:r>
              <a:rPr lang="id-ID" dirty="0" smtClean="0"/>
              <a:t>.</a:t>
            </a:r>
          </a:p>
          <a:p>
            <a:pPr marL="0" indent="0">
              <a:buNone/>
            </a:pPr>
            <a:endParaRPr lang="id-ID" dirty="0" smtClean="0"/>
          </a:p>
          <a:p>
            <a:pPr marL="0" indent="0">
              <a:buNone/>
            </a:pPr>
            <a:r>
              <a:rPr lang="en-US" dirty="0"/>
              <a:t>@Override</a:t>
            </a:r>
          </a:p>
          <a:p>
            <a:pPr marL="0" indent="0">
              <a:buNone/>
            </a:pPr>
            <a:r>
              <a:rPr lang="en-US" dirty="0"/>
              <a:t>    public void </a:t>
            </a:r>
            <a:r>
              <a:rPr lang="en-US" dirty="0" err="1"/>
              <a:t>onListItemClick</a:t>
            </a:r>
            <a:r>
              <a:rPr lang="en-US" dirty="0"/>
              <a:t>(</a:t>
            </a:r>
            <a:r>
              <a:rPr lang="en-US" dirty="0" err="1"/>
              <a:t>ListView</a:t>
            </a:r>
            <a:r>
              <a:rPr lang="en-US" dirty="0"/>
              <a:t> l, View v, </a:t>
            </a:r>
            <a:r>
              <a:rPr lang="en-US" dirty="0" err="1"/>
              <a:t>int</a:t>
            </a:r>
            <a:r>
              <a:rPr lang="en-US" dirty="0"/>
              <a:t> position, long id) {</a:t>
            </a:r>
          </a:p>
          <a:p>
            <a:pPr marL="0" indent="0">
              <a:buNone/>
            </a:pPr>
            <a:r>
              <a:rPr lang="en-US" dirty="0"/>
              <a:t>        // Send the event to the host activity</a:t>
            </a:r>
          </a:p>
          <a:p>
            <a:pPr marL="0" indent="0">
              <a:buNone/>
            </a:pPr>
            <a:r>
              <a:rPr lang="en-US" dirty="0"/>
              <a:t>        </a:t>
            </a:r>
            <a:r>
              <a:rPr lang="en-US" dirty="0" err="1"/>
              <a:t>mCallback.onArticleSelected</a:t>
            </a:r>
            <a:r>
              <a:rPr lang="en-US" dirty="0"/>
              <a:t>(position);</a:t>
            </a:r>
          </a:p>
          <a:p>
            <a:pPr marL="0" indent="0">
              <a:buNone/>
            </a:pPr>
            <a:r>
              <a:rPr lang="en-US" dirty="0"/>
              <a:t>    }</a:t>
            </a:r>
          </a:p>
        </p:txBody>
      </p:sp>
      <p:cxnSp>
        <p:nvCxnSpPr>
          <p:cNvPr id="4" name="Straight Connector 3"/>
          <p:cNvCxnSpPr/>
          <p:nvPr/>
        </p:nvCxnSpPr>
        <p:spPr>
          <a:xfrm>
            <a:off x="1385247" y="2743199"/>
            <a:ext cx="96012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35610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85247" y="348017"/>
            <a:ext cx="9601200" cy="6093725"/>
          </a:xfrm>
        </p:spPr>
        <p:txBody>
          <a:bodyPr/>
          <a:lstStyle/>
          <a:p>
            <a:r>
              <a:rPr lang="id-ID" b="1" dirty="0"/>
              <a:t>Mengimplementasikan </a:t>
            </a:r>
            <a:r>
              <a:rPr lang="id-ID" b="1" dirty="0" smtClean="0"/>
              <a:t>'Interface‘</a:t>
            </a:r>
          </a:p>
          <a:p>
            <a:pPr marL="0" indent="0">
              <a:buNone/>
            </a:pPr>
            <a:r>
              <a:rPr lang="id-ID" dirty="0"/>
              <a:t>Untuk menerima 'event' dari 'fragment', 'activity' yang menjadi tempat penampungnya harus mengimplementasikan 'interface' yang didefinisikan di dalam class 'fragment'.</a:t>
            </a:r>
            <a:endParaRPr lang="en-US" dirty="0"/>
          </a:p>
          <a:p>
            <a:pPr marL="0" indent="0">
              <a:buNone/>
            </a:pPr>
            <a:r>
              <a:rPr lang="id-ID" dirty="0" smtClean="0"/>
              <a:t>Contohnya</a:t>
            </a:r>
            <a:r>
              <a:rPr lang="id-ID" dirty="0"/>
              <a:t>, 'activity' berikut ini akan mengimplementasikan 'interface' dari contoh di atas tadi</a:t>
            </a:r>
            <a:r>
              <a:rPr lang="id-ID" dirty="0" smtClean="0"/>
              <a:t>.</a:t>
            </a:r>
          </a:p>
          <a:p>
            <a:pPr marL="0" indent="0">
              <a:buNone/>
            </a:pPr>
            <a:endParaRPr lang="id-ID" b="1" dirty="0"/>
          </a:p>
          <a:p>
            <a:pPr marL="0" indent="0">
              <a:buNone/>
            </a:pPr>
            <a:r>
              <a:rPr lang="en-US" sz="1600" dirty="0"/>
              <a:t>public static class </a:t>
            </a:r>
            <a:r>
              <a:rPr lang="en-US" sz="1600" dirty="0" err="1"/>
              <a:t>MainActivity</a:t>
            </a:r>
            <a:r>
              <a:rPr lang="en-US" sz="1600" dirty="0"/>
              <a:t> extends Activity</a:t>
            </a:r>
          </a:p>
          <a:p>
            <a:pPr marL="0" indent="0">
              <a:buNone/>
            </a:pPr>
            <a:r>
              <a:rPr lang="en-US" sz="1600" dirty="0"/>
              <a:t>        implements </a:t>
            </a:r>
            <a:r>
              <a:rPr lang="en-US" sz="1600" dirty="0" err="1"/>
              <a:t>HeadlinesFragment.OnHeadlineSelectedListener</a:t>
            </a:r>
            <a:r>
              <a:rPr lang="en-US" sz="1600" dirty="0"/>
              <a:t>{</a:t>
            </a:r>
          </a:p>
          <a:p>
            <a:pPr marL="0" indent="0">
              <a:buNone/>
            </a:pPr>
            <a:r>
              <a:rPr lang="en-US" sz="1600" dirty="0"/>
              <a:t>    </a:t>
            </a:r>
            <a:r>
              <a:rPr lang="en-US" sz="1600" dirty="0" smtClean="0"/>
              <a:t>...</a:t>
            </a:r>
            <a:endParaRPr lang="id-ID" sz="1600" dirty="0" smtClean="0"/>
          </a:p>
          <a:p>
            <a:pPr marL="0" indent="0">
              <a:buNone/>
            </a:pPr>
            <a:r>
              <a:rPr lang="en-US" sz="1600" dirty="0"/>
              <a:t>public void </a:t>
            </a:r>
            <a:r>
              <a:rPr lang="en-US" sz="1600" dirty="0" err="1"/>
              <a:t>onArticleSelected</a:t>
            </a:r>
            <a:r>
              <a:rPr lang="en-US" sz="1600" dirty="0"/>
              <a:t>(</a:t>
            </a:r>
            <a:r>
              <a:rPr lang="en-US" sz="1600" dirty="0" err="1"/>
              <a:t>int</a:t>
            </a:r>
            <a:r>
              <a:rPr lang="en-US" sz="1600" dirty="0"/>
              <a:t> position) {</a:t>
            </a:r>
          </a:p>
          <a:p>
            <a:pPr marL="0" indent="0">
              <a:buNone/>
            </a:pPr>
            <a:r>
              <a:rPr lang="en-US" sz="1600" dirty="0"/>
              <a:t>        // The user selected the headline of an article from the </a:t>
            </a:r>
            <a:r>
              <a:rPr lang="en-US" sz="1600" dirty="0" err="1"/>
              <a:t>HeadlinesFragment</a:t>
            </a:r>
            <a:endParaRPr lang="en-US" sz="1600" dirty="0"/>
          </a:p>
          <a:p>
            <a:pPr marL="0" indent="0">
              <a:buNone/>
            </a:pPr>
            <a:r>
              <a:rPr lang="en-US" sz="1600" dirty="0"/>
              <a:t>        // Do something here to display that article</a:t>
            </a:r>
          </a:p>
          <a:p>
            <a:pPr marL="0" indent="0">
              <a:buNone/>
            </a:pPr>
            <a:r>
              <a:rPr lang="en-US" sz="1600" dirty="0"/>
              <a:t>    }</a:t>
            </a:r>
          </a:p>
          <a:p>
            <a:pPr marL="0" indent="0">
              <a:buNone/>
            </a:pPr>
            <a:r>
              <a:rPr lang="en-US" sz="1600" dirty="0"/>
              <a:t>}</a:t>
            </a:r>
            <a:endParaRPr lang="id-ID" sz="1600" dirty="0" smtClean="0"/>
          </a:p>
          <a:p>
            <a:pPr marL="0" indent="0">
              <a:buNone/>
            </a:pPr>
            <a:endParaRPr lang="en-US" dirty="0"/>
          </a:p>
        </p:txBody>
      </p:sp>
      <p:cxnSp>
        <p:nvCxnSpPr>
          <p:cNvPr id="5" name="Straight Connector 4"/>
          <p:cNvCxnSpPr/>
          <p:nvPr/>
        </p:nvCxnSpPr>
        <p:spPr>
          <a:xfrm>
            <a:off x="1385247" y="2429301"/>
            <a:ext cx="9601200" cy="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9234756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PEMBAHASAN</a:t>
            </a:r>
            <a:endParaRPr lang="en-US" dirty="0"/>
          </a:p>
        </p:txBody>
      </p:sp>
      <p:sp>
        <p:nvSpPr>
          <p:cNvPr id="3" name="Content Placeholder 2"/>
          <p:cNvSpPr>
            <a:spLocks noGrp="1"/>
          </p:cNvSpPr>
          <p:nvPr>
            <p:ph idx="1"/>
          </p:nvPr>
        </p:nvSpPr>
        <p:spPr/>
        <p:txBody>
          <a:bodyPr/>
          <a:lstStyle/>
          <a:p>
            <a:r>
              <a:rPr lang="id-ID" dirty="0" smtClean="0"/>
              <a:t>FRAGMENT</a:t>
            </a:r>
          </a:p>
          <a:p>
            <a:r>
              <a:rPr lang="id-ID" dirty="0" smtClean="0"/>
              <a:t>MEMBUAT FRAGMENT</a:t>
            </a:r>
          </a:p>
          <a:p>
            <a:r>
              <a:rPr lang="id-ID" dirty="0" smtClean="0"/>
              <a:t>MENAMBAHKAN FRAGMENT PADA ACTIVITY</a:t>
            </a:r>
          </a:p>
          <a:p>
            <a:r>
              <a:rPr lang="id-ID" dirty="0" smtClean="0"/>
              <a:t>MEMBUAT UI FLEXIBLE DENGAN FRAGMENT</a:t>
            </a:r>
          </a:p>
          <a:p>
            <a:r>
              <a:rPr lang="id-ID" dirty="0" smtClean="0"/>
              <a:t>KOMUNIKASI ANTAR FRAGMENT</a:t>
            </a:r>
            <a:endParaRPr lang="en-US" dirty="0"/>
          </a:p>
        </p:txBody>
      </p:sp>
    </p:spTree>
    <p:extLst>
      <p:ext uri="{BB962C8B-B14F-4D97-AF65-F5344CB8AC3E}">
        <p14:creationId xmlns:p14="http://schemas.microsoft.com/office/powerpoint/2010/main" val="2845868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9839" y="1330656"/>
            <a:ext cx="9601200" cy="4060209"/>
          </a:xfrm>
        </p:spPr>
        <p:txBody>
          <a:bodyPr/>
          <a:lstStyle/>
          <a:p>
            <a:r>
              <a:rPr lang="id-ID" b="1" dirty="0"/>
              <a:t>Mengirim Pesan ke </a:t>
            </a:r>
            <a:r>
              <a:rPr lang="id-ID" b="1" dirty="0" smtClean="0"/>
              <a:t>'Fragment‘</a:t>
            </a:r>
          </a:p>
          <a:p>
            <a:pPr marL="0" indent="0">
              <a:buNone/>
            </a:pPr>
            <a:r>
              <a:rPr lang="id-ID" dirty="0"/>
              <a:t>'Activity' yang menjadi tempat penampung bisa mengirim pesan ke suatu 'fragment' dengan menangkap instan 'Fragment' dengan cara 'findFragmentById()', kemudian memanggil langsung method-method public dari 'fragment' tersebut</a:t>
            </a:r>
            <a:r>
              <a:rPr lang="id-ID" dirty="0" smtClean="0"/>
              <a:t>.</a:t>
            </a:r>
          </a:p>
          <a:p>
            <a:pPr marL="0" indent="0">
              <a:buNone/>
            </a:pPr>
            <a:endParaRPr lang="id-ID" dirty="0" smtClean="0"/>
          </a:p>
          <a:p>
            <a:pPr marL="0" indent="0">
              <a:buNone/>
            </a:pPr>
            <a:endParaRPr lang="id-ID" dirty="0" smtClean="0"/>
          </a:p>
          <a:p>
            <a:pPr marL="0" indent="0">
              <a:buNone/>
            </a:pPr>
            <a:r>
              <a:rPr lang="id-ID" dirty="0"/>
              <a:t>Contohnya, bayangkan bahwa 'activity' yang ditunjukkan di atas mungkin berisi 'fragment' lain yang digunakan untuk menampilkan item yang ditentukan oleh data yang dihasilkan (dikembalikan) di dalam method di atas. Dalam kasus ini, 'activity' bisa melewatkan informasi yang diterima di dalam method tersebut ke 'fragment' lainnya yang akan menampilkan item:</a:t>
            </a:r>
            <a:endParaRPr lang="id-ID" dirty="0" smtClean="0"/>
          </a:p>
          <a:p>
            <a:pPr marL="0" indent="0">
              <a:buNone/>
            </a:pPr>
            <a:endParaRPr lang="en-US" dirty="0"/>
          </a:p>
        </p:txBody>
      </p:sp>
    </p:spTree>
    <p:extLst>
      <p:ext uri="{BB962C8B-B14F-4D97-AF65-F5344CB8AC3E}">
        <p14:creationId xmlns:p14="http://schemas.microsoft.com/office/powerpoint/2010/main" val="25498133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54841"/>
            <a:ext cx="9601200" cy="6209731"/>
          </a:xfrm>
        </p:spPr>
        <p:txBody>
          <a:bodyPr>
            <a:normAutofit/>
          </a:bodyPr>
          <a:lstStyle/>
          <a:p>
            <a:pPr marL="0" indent="0">
              <a:buNone/>
            </a:pPr>
            <a:r>
              <a:rPr lang="en-US" sz="1400" dirty="0"/>
              <a:t>public static class </a:t>
            </a:r>
            <a:r>
              <a:rPr lang="en-US" sz="1400" dirty="0" err="1"/>
              <a:t>MainActivity</a:t>
            </a:r>
            <a:r>
              <a:rPr lang="en-US" sz="1400" dirty="0"/>
              <a:t> extends Activity</a:t>
            </a:r>
          </a:p>
          <a:p>
            <a:pPr marL="0" indent="0">
              <a:buNone/>
            </a:pPr>
            <a:r>
              <a:rPr lang="en-US" sz="1400" dirty="0"/>
              <a:t>        implements </a:t>
            </a:r>
            <a:r>
              <a:rPr lang="en-US" sz="1400" dirty="0" err="1"/>
              <a:t>HeadlinesFragment.OnHeadlineSelectedListener</a:t>
            </a:r>
            <a:r>
              <a:rPr lang="en-US" sz="1400" dirty="0"/>
              <a:t>{</a:t>
            </a:r>
          </a:p>
          <a:p>
            <a:pPr marL="0" indent="0">
              <a:buNone/>
            </a:pPr>
            <a:r>
              <a:rPr lang="en-US" sz="1400" dirty="0"/>
              <a:t>    </a:t>
            </a:r>
            <a:r>
              <a:rPr lang="en-US" sz="1400" dirty="0" smtClean="0"/>
              <a:t>...</a:t>
            </a:r>
            <a:endParaRPr lang="id-ID" sz="1400" dirty="0" smtClean="0"/>
          </a:p>
          <a:p>
            <a:pPr marL="0" indent="0">
              <a:buNone/>
            </a:pPr>
            <a:r>
              <a:rPr lang="en-US" sz="1400" dirty="0"/>
              <a:t>public void </a:t>
            </a:r>
            <a:r>
              <a:rPr lang="en-US" sz="1400" dirty="0" err="1"/>
              <a:t>onArticleSelected</a:t>
            </a:r>
            <a:r>
              <a:rPr lang="en-US" sz="1400" dirty="0"/>
              <a:t>(</a:t>
            </a:r>
            <a:r>
              <a:rPr lang="en-US" sz="1400" dirty="0" err="1"/>
              <a:t>int</a:t>
            </a:r>
            <a:r>
              <a:rPr lang="en-US" sz="1400" dirty="0"/>
              <a:t> position) {</a:t>
            </a:r>
          </a:p>
          <a:p>
            <a:pPr marL="0" indent="0">
              <a:buNone/>
            </a:pPr>
            <a:r>
              <a:rPr lang="en-US" sz="1400" dirty="0"/>
              <a:t>        // The user selected the headline of an article from the </a:t>
            </a:r>
            <a:r>
              <a:rPr lang="en-US" sz="1400" dirty="0" err="1"/>
              <a:t>HeadlinesFragment</a:t>
            </a:r>
            <a:endParaRPr lang="en-US" sz="1400" dirty="0"/>
          </a:p>
          <a:p>
            <a:pPr marL="0" indent="0">
              <a:buNone/>
            </a:pPr>
            <a:r>
              <a:rPr lang="en-US" sz="1400" dirty="0"/>
              <a:t>        // Do something here to display that </a:t>
            </a:r>
            <a:r>
              <a:rPr lang="en-US" sz="1400" dirty="0" smtClean="0"/>
              <a:t>article</a:t>
            </a:r>
            <a:endParaRPr lang="id-ID" sz="1400" dirty="0" smtClean="0"/>
          </a:p>
          <a:p>
            <a:pPr marL="0" indent="0">
              <a:buNone/>
            </a:pPr>
            <a:r>
              <a:rPr lang="en-US" sz="1400" dirty="0" err="1"/>
              <a:t>ArticleFragment</a:t>
            </a:r>
            <a:r>
              <a:rPr lang="en-US" sz="1400" dirty="0"/>
              <a:t> </a:t>
            </a:r>
            <a:r>
              <a:rPr lang="en-US" sz="1400" dirty="0" err="1"/>
              <a:t>articleFrag</a:t>
            </a:r>
            <a:r>
              <a:rPr lang="en-US" sz="1400" dirty="0"/>
              <a:t> = (</a:t>
            </a:r>
            <a:r>
              <a:rPr lang="en-US" sz="1400" dirty="0" err="1"/>
              <a:t>ArticleFragment</a:t>
            </a:r>
            <a:r>
              <a:rPr lang="en-US" sz="1400" dirty="0"/>
              <a:t>)</a:t>
            </a:r>
          </a:p>
          <a:p>
            <a:pPr marL="0" indent="0">
              <a:buNone/>
            </a:pPr>
            <a:r>
              <a:rPr lang="en-US" sz="1400" dirty="0"/>
              <a:t>                </a:t>
            </a:r>
            <a:r>
              <a:rPr lang="en-US" sz="1400" dirty="0" err="1"/>
              <a:t>getSupportFragmentManager</a:t>
            </a:r>
            <a:r>
              <a:rPr lang="en-US" sz="1400" dirty="0"/>
              <a:t>().</a:t>
            </a:r>
            <a:r>
              <a:rPr lang="en-US" sz="1400" dirty="0" err="1"/>
              <a:t>findFragmentById</a:t>
            </a:r>
            <a:r>
              <a:rPr lang="en-US" sz="1400" dirty="0"/>
              <a:t>(</a:t>
            </a:r>
            <a:r>
              <a:rPr lang="en-US" sz="1400" dirty="0" err="1"/>
              <a:t>R.id.article_fragment</a:t>
            </a:r>
            <a:r>
              <a:rPr lang="en-US" sz="1400" dirty="0" smtClean="0"/>
              <a:t>);</a:t>
            </a:r>
            <a:endParaRPr lang="id-ID" sz="1400" dirty="0" smtClean="0"/>
          </a:p>
          <a:p>
            <a:pPr marL="0" indent="0">
              <a:buNone/>
            </a:pPr>
            <a:r>
              <a:rPr lang="en-US" sz="1400" dirty="0"/>
              <a:t>if (</a:t>
            </a:r>
            <a:r>
              <a:rPr lang="en-US" sz="1400" dirty="0" err="1"/>
              <a:t>articleFrag</a:t>
            </a:r>
            <a:r>
              <a:rPr lang="en-US" sz="1400" dirty="0"/>
              <a:t> != null) {</a:t>
            </a:r>
          </a:p>
          <a:p>
            <a:pPr marL="0" indent="0">
              <a:buNone/>
            </a:pPr>
            <a:r>
              <a:rPr lang="en-US" sz="1400" dirty="0"/>
              <a:t>            // If article frag is available, we're in two-pane layout</a:t>
            </a:r>
            <a:r>
              <a:rPr lang="en-US" sz="1400" dirty="0" smtClean="0"/>
              <a:t>...</a:t>
            </a:r>
            <a:endParaRPr lang="id-ID" sz="1400" dirty="0" smtClean="0"/>
          </a:p>
          <a:p>
            <a:pPr marL="0" indent="0">
              <a:buNone/>
            </a:pPr>
            <a:r>
              <a:rPr lang="en-US" sz="1400" dirty="0"/>
              <a:t>// Call a method in the </a:t>
            </a:r>
            <a:r>
              <a:rPr lang="en-US" sz="1400" dirty="0" err="1"/>
              <a:t>ArticleFragment</a:t>
            </a:r>
            <a:r>
              <a:rPr lang="en-US" sz="1400" dirty="0"/>
              <a:t> to update its content</a:t>
            </a:r>
          </a:p>
          <a:p>
            <a:pPr marL="0" indent="0">
              <a:buNone/>
            </a:pPr>
            <a:r>
              <a:rPr lang="en-US" sz="1400" dirty="0"/>
              <a:t>            </a:t>
            </a:r>
            <a:r>
              <a:rPr lang="en-US" sz="1400" dirty="0" err="1"/>
              <a:t>articleFrag.updateArticleView</a:t>
            </a:r>
            <a:r>
              <a:rPr lang="en-US" sz="1400" dirty="0"/>
              <a:t>(position);</a:t>
            </a:r>
          </a:p>
          <a:p>
            <a:pPr marL="0" indent="0">
              <a:buNone/>
            </a:pPr>
            <a:r>
              <a:rPr lang="en-US" sz="1400" dirty="0"/>
              <a:t>        } else {</a:t>
            </a:r>
          </a:p>
          <a:p>
            <a:pPr marL="0" indent="0">
              <a:buNone/>
            </a:pPr>
            <a:r>
              <a:rPr lang="en-US" sz="1400" dirty="0"/>
              <a:t>            </a:t>
            </a:r>
          </a:p>
        </p:txBody>
      </p:sp>
    </p:spTree>
    <p:extLst>
      <p:ext uri="{BB962C8B-B14F-4D97-AF65-F5344CB8AC3E}">
        <p14:creationId xmlns:p14="http://schemas.microsoft.com/office/powerpoint/2010/main" val="402140442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341193"/>
            <a:ext cx="9601200" cy="6346209"/>
          </a:xfrm>
        </p:spPr>
        <p:txBody>
          <a:bodyPr>
            <a:normAutofit fontScale="92500" lnSpcReduction="20000"/>
          </a:bodyPr>
          <a:lstStyle/>
          <a:p>
            <a:pPr marL="0" indent="0">
              <a:buNone/>
            </a:pPr>
            <a:r>
              <a:rPr lang="en-US" dirty="0"/>
              <a:t>// Otherwise, we're in the one-pane layout and must swap frags...</a:t>
            </a:r>
            <a:endParaRPr lang="id-ID" dirty="0"/>
          </a:p>
          <a:p>
            <a:pPr marL="0" indent="0">
              <a:buNone/>
            </a:pPr>
            <a:r>
              <a:rPr lang="en-US" dirty="0"/>
              <a:t>// Create fragment and give it an argument for the selected article</a:t>
            </a:r>
          </a:p>
          <a:p>
            <a:pPr marL="0" indent="0">
              <a:buNone/>
            </a:pPr>
            <a:r>
              <a:rPr lang="en-US" dirty="0"/>
              <a:t>            </a:t>
            </a:r>
            <a:r>
              <a:rPr lang="en-US" dirty="0" err="1"/>
              <a:t>ArticleFragment</a:t>
            </a:r>
            <a:r>
              <a:rPr lang="en-US" dirty="0"/>
              <a:t> </a:t>
            </a:r>
            <a:r>
              <a:rPr lang="en-US" dirty="0" err="1"/>
              <a:t>newFragment</a:t>
            </a:r>
            <a:r>
              <a:rPr lang="en-US" dirty="0"/>
              <a:t> = new </a:t>
            </a:r>
            <a:r>
              <a:rPr lang="en-US" dirty="0" err="1"/>
              <a:t>ArticleFragment</a:t>
            </a:r>
            <a:r>
              <a:rPr lang="en-US" dirty="0"/>
              <a:t>();</a:t>
            </a:r>
          </a:p>
          <a:p>
            <a:pPr marL="0" indent="0">
              <a:buNone/>
            </a:pPr>
            <a:r>
              <a:rPr lang="en-US" dirty="0"/>
              <a:t>            Bundle </a:t>
            </a:r>
            <a:r>
              <a:rPr lang="en-US" dirty="0" err="1"/>
              <a:t>args</a:t>
            </a:r>
            <a:r>
              <a:rPr lang="en-US" dirty="0"/>
              <a:t> = new Bundle();</a:t>
            </a:r>
          </a:p>
          <a:p>
            <a:pPr marL="0" indent="0">
              <a:buNone/>
            </a:pPr>
            <a:r>
              <a:rPr lang="en-US" dirty="0"/>
              <a:t>            </a:t>
            </a:r>
            <a:r>
              <a:rPr lang="en-US" dirty="0" err="1"/>
              <a:t>args.putInt</a:t>
            </a:r>
            <a:r>
              <a:rPr lang="en-US" dirty="0"/>
              <a:t>(</a:t>
            </a:r>
            <a:r>
              <a:rPr lang="en-US" dirty="0" err="1"/>
              <a:t>ArticleFragment.ARG_POSITION</a:t>
            </a:r>
            <a:r>
              <a:rPr lang="en-US" dirty="0"/>
              <a:t>, position);</a:t>
            </a:r>
          </a:p>
          <a:p>
            <a:pPr marL="0" indent="0">
              <a:buNone/>
            </a:pPr>
            <a:r>
              <a:rPr lang="en-US" dirty="0"/>
              <a:t>            </a:t>
            </a:r>
            <a:r>
              <a:rPr lang="en-US" dirty="0" err="1"/>
              <a:t>newFragment.setArguments</a:t>
            </a:r>
            <a:r>
              <a:rPr lang="en-US" dirty="0"/>
              <a:t>(</a:t>
            </a:r>
            <a:r>
              <a:rPr lang="en-US" dirty="0" err="1"/>
              <a:t>args</a:t>
            </a:r>
            <a:r>
              <a:rPr lang="en-US" dirty="0"/>
              <a:t>);</a:t>
            </a:r>
          </a:p>
          <a:p>
            <a:pPr marL="0" indent="0">
              <a:buNone/>
            </a:pPr>
            <a:endParaRPr lang="id-ID" dirty="0" smtClean="0"/>
          </a:p>
          <a:p>
            <a:pPr marL="0" indent="0">
              <a:buNone/>
            </a:pPr>
            <a:r>
              <a:rPr lang="en-US" dirty="0" err="1" smtClean="0"/>
              <a:t>FragmentTransaction</a:t>
            </a:r>
            <a:r>
              <a:rPr lang="en-US" dirty="0" smtClean="0"/>
              <a:t> </a:t>
            </a:r>
            <a:r>
              <a:rPr lang="en-US" dirty="0"/>
              <a:t>transaction = </a:t>
            </a:r>
            <a:r>
              <a:rPr lang="en-US" dirty="0" err="1"/>
              <a:t>getSupportFragmentManager</a:t>
            </a:r>
            <a:r>
              <a:rPr lang="en-US" dirty="0"/>
              <a:t>().</a:t>
            </a:r>
            <a:r>
              <a:rPr lang="en-US" dirty="0" err="1"/>
              <a:t>beginTransaction</a:t>
            </a:r>
            <a:r>
              <a:rPr lang="en-US" dirty="0" smtClean="0"/>
              <a:t>();</a:t>
            </a:r>
            <a:endParaRPr lang="id-ID" dirty="0" smtClean="0"/>
          </a:p>
          <a:p>
            <a:pPr marL="0" indent="0">
              <a:buNone/>
            </a:pPr>
            <a:r>
              <a:rPr lang="en-US" dirty="0"/>
              <a:t>// Replace whatever is in the </a:t>
            </a:r>
            <a:r>
              <a:rPr lang="en-US" dirty="0" err="1"/>
              <a:t>fragment_container</a:t>
            </a:r>
            <a:r>
              <a:rPr lang="en-US" dirty="0"/>
              <a:t> view with this fragment,</a:t>
            </a:r>
          </a:p>
          <a:p>
            <a:pPr marL="0" indent="0">
              <a:buNone/>
            </a:pPr>
            <a:r>
              <a:rPr lang="en-US" dirty="0"/>
              <a:t>            // and add the transaction to the back stack so the user can navigate back</a:t>
            </a:r>
          </a:p>
          <a:p>
            <a:pPr marL="0" indent="0">
              <a:buNone/>
            </a:pPr>
            <a:r>
              <a:rPr lang="en-US" dirty="0"/>
              <a:t>            </a:t>
            </a:r>
            <a:r>
              <a:rPr lang="en-US" dirty="0" err="1"/>
              <a:t>transaction.replace</a:t>
            </a:r>
            <a:r>
              <a:rPr lang="en-US" dirty="0"/>
              <a:t>(</a:t>
            </a:r>
            <a:r>
              <a:rPr lang="en-US" dirty="0" err="1"/>
              <a:t>R.id.fragment_container</a:t>
            </a:r>
            <a:r>
              <a:rPr lang="en-US" dirty="0"/>
              <a:t>, </a:t>
            </a:r>
            <a:r>
              <a:rPr lang="en-US" dirty="0" err="1"/>
              <a:t>newFragment</a:t>
            </a:r>
            <a:r>
              <a:rPr lang="en-US" dirty="0"/>
              <a:t>);</a:t>
            </a:r>
          </a:p>
          <a:p>
            <a:pPr marL="0" indent="0">
              <a:buNone/>
            </a:pPr>
            <a:r>
              <a:rPr lang="en-US" dirty="0"/>
              <a:t>            </a:t>
            </a:r>
            <a:r>
              <a:rPr lang="en-US" dirty="0" err="1"/>
              <a:t>transaction.addToBackStack</a:t>
            </a:r>
            <a:r>
              <a:rPr lang="en-US" dirty="0"/>
              <a:t>(null</a:t>
            </a:r>
            <a:r>
              <a:rPr lang="en-US" dirty="0" smtClean="0"/>
              <a:t>);</a:t>
            </a:r>
            <a:endParaRPr lang="id-ID" dirty="0" smtClean="0"/>
          </a:p>
          <a:p>
            <a:pPr marL="0" indent="0">
              <a:buNone/>
            </a:pPr>
            <a:r>
              <a:rPr lang="en-US" dirty="0"/>
              <a:t>// Commit the transaction</a:t>
            </a:r>
          </a:p>
          <a:p>
            <a:pPr marL="0" indent="0">
              <a:buNone/>
            </a:pPr>
            <a:r>
              <a:rPr lang="en-US" dirty="0"/>
              <a:t>            </a:t>
            </a:r>
            <a:r>
              <a:rPr lang="en-US" dirty="0" err="1"/>
              <a:t>transaction.commit</a:t>
            </a:r>
            <a:r>
              <a:rPr lang="en-US" dirty="0"/>
              <a:t>();</a:t>
            </a:r>
          </a:p>
          <a:p>
            <a:pPr marL="0" indent="0">
              <a:buNone/>
            </a:pPr>
            <a:r>
              <a:rPr lang="en-US" dirty="0"/>
              <a:t>        }</a:t>
            </a:r>
          </a:p>
          <a:p>
            <a:pPr marL="0" indent="0">
              <a:buNone/>
            </a:pPr>
            <a:r>
              <a:rPr lang="en-US" dirty="0"/>
              <a:t>    }</a:t>
            </a:r>
          </a:p>
          <a:p>
            <a:pPr marL="0" indent="0">
              <a:buNone/>
            </a:pPr>
            <a:r>
              <a:rPr lang="en-US" dirty="0"/>
              <a:t>}</a:t>
            </a:r>
          </a:p>
        </p:txBody>
      </p:sp>
    </p:spTree>
    <p:extLst>
      <p:ext uri="{BB962C8B-B14F-4D97-AF65-F5344CB8AC3E}">
        <p14:creationId xmlns:p14="http://schemas.microsoft.com/office/powerpoint/2010/main" val="18316905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FREGMENT</a:t>
            </a:r>
            <a:endParaRPr lang="en-US" dirty="0"/>
          </a:p>
        </p:txBody>
      </p:sp>
      <p:sp>
        <p:nvSpPr>
          <p:cNvPr id="3" name="Content Placeholder 2"/>
          <p:cNvSpPr>
            <a:spLocks noGrp="1"/>
          </p:cNvSpPr>
          <p:nvPr>
            <p:ph idx="1"/>
          </p:nvPr>
        </p:nvSpPr>
        <p:spPr/>
        <p:txBody>
          <a:bodyPr/>
          <a:lstStyle/>
          <a:p>
            <a:r>
              <a:rPr lang="en-US" b="1" dirty="0"/>
              <a:t>Fragment</a:t>
            </a:r>
            <a:r>
              <a:rPr lang="en-US" dirty="0"/>
              <a:t> </a:t>
            </a:r>
            <a:r>
              <a:rPr lang="en-US" dirty="0" err="1"/>
              <a:t>adalah</a:t>
            </a:r>
            <a:r>
              <a:rPr lang="en-US" dirty="0"/>
              <a:t> </a:t>
            </a:r>
            <a:r>
              <a:rPr lang="en-US" dirty="0" err="1"/>
              <a:t>salah</a:t>
            </a:r>
            <a:r>
              <a:rPr lang="en-US" dirty="0"/>
              <a:t> </a:t>
            </a:r>
            <a:r>
              <a:rPr lang="en-US" dirty="0" err="1"/>
              <a:t>satu</a:t>
            </a:r>
            <a:r>
              <a:rPr lang="en-US" dirty="0"/>
              <a:t> </a:t>
            </a:r>
            <a:r>
              <a:rPr lang="en-US" dirty="0" err="1"/>
              <a:t>komponen</a:t>
            </a:r>
            <a:r>
              <a:rPr lang="en-US" dirty="0"/>
              <a:t> </a:t>
            </a:r>
            <a:r>
              <a:rPr lang="en-US" dirty="0" err="1"/>
              <a:t>antar</a:t>
            </a:r>
            <a:r>
              <a:rPr lang="en-US" dirty="0"/>
              <a:t> </a:t>
            </a:r>
            <a:r>
              <a:rPr lang="en-US" dirty="0" err="1"/>
              <a:t>muka</a:t>
            </a:r>
            <a:r>
              <a:rPr lang="en-US" dirty="0"/>
              <a:t> (user interface ) yang </a:t>
            </a:r>
            <a:r>
              <a:rPr lang="en-US" dirty="0" err="1"/>
              <a:t>merupakan</a:t>
            </a:r>
            <a:r>
              <a:rPr lang="en-US" dirty="0"/>
              <a:t> </a:t>
            </a:r>
            <a:r>
              <a:rPr lang="en-US" dirty="0" err="1"/>
              <a:t>sebuah</a:t>
            </a:r>
            <a:r>
              <a:rPr lang="en-US" dirty="0"/>
              <a:t> </a:t>
            </a:r>
            <a:r>
              <a:rPr lang="en-US" dirty="0" err="1"/>
              <a:t>bagian</a:t>
            </a:r>
            <a:r>
              <a:rPr lang="en-US" dirty="0"/>
              <a:t> </a:t>
            </a:r>
            <a:r>
              <a:rPr lang="en-US" dirty="0" err="1"/>
              <a:t>dari</a:t>
            </a:r>
            <a:r>
              <a:rPr lang="en-US" dirty="0"/>
              <a:t> Activity, </a:t>
            </a:r>
            <a:r>
              <a:rPr lang="en-US" dirty="0" err="1"/>
              <a:t>dapat</a:t>
            </a:r>
            <a:r>
              <a:rPr lang="en-US" dirty="0"/>
              <a:t> </a:t>
            </a:r>
            <a:r>
              <a:rPr lang="en-US" dirty="0" err="1"/>
              <a:t>disebut</a:t>
            </a:r>
            <a:r>
              <a:rPr lang="en-US" dirty="0"/>
              <a:t> </a:t>
            </a:r>
            <a:r>
              <a:rPr lang="en-US" dirty="0" err="1"/>
              <a:t>juga</a:t>
            </a:r>
            <a:r>
              <a:rPr lang="en-US" dirty="0"/>
              <a:t> </a:t>
            </a:r>
            <a:r>
              <a:rPr lang="en-US" dirty="0" err="1"/>
              <a:t>dengan</a:t>
            </a:r>
            <a:r>
              <a:rPr lang="en-US" dirty="0"/>
              <a:t> </a:t>
            </a:r>
            <a:r>
              <a:rPr lang="en-US" dirty="0" err="1"/>
              <a:t>nama</a:t>
            </a:r>
            <a:r>
              <a:rPr lang="en-US" dirty="0"/>
              <a:t> Sub-Activity. </a:t>
            </a:r>
            <a:r>
              <a:rPr lang="en-US" dirty="0" err="1"/>
              <a:t>Satu</a:t>
            </a:r>
            <a:r>
              <a:rPr lang="en-US" dirty="0"/>
              <a:t> Activity </a:t>
            </a:r>
            <a:r>
              <a:rPr lang="en-US" dirty="0" err="1"/>
              <a:t>bisa</a:t>
            </a:r>
            <a:r>
              <a:rPr lang="en-US" dirty="0"/>
              <a:t> </a:t>
            </a:r>
            <a:r>
              <a:rPr lang="en-US" dirty="0" err="1"/>
              <a:t>mengelola</a:t>
            </a:r>
            <a:r>
              <a:rPr lang="en-US" dirty="0"/>
              <a:t> </a:t>
            </a:r>
            <a:r>
              <a:rPr lang="en-US" dirty="0" err="1"/>
              <a:t>beberapa</a:t>
            </a:r>
            <a:r>
              <a:rPr lang="en-US" dirty="0"/>
              <a:t> fragment .</a:t>
            </a:r>
            <a:r>
              <a:rPr lang="en-US" dirty="0" err="1"/>
              <a:t>untuk</a:t>
            </a:r>
            <a:r>
              <a:rPr lang="en-US" dirty="0"/>
              <a:t> </a:t>
            </a:r>
            <a:r>
              <a:rPr lang="en-US" dirty="0" err="1"/>
              <a:t>menampilkan</a:t>
            </a:r>
            <a:r>
              <a:rPr lang="en-US" dirty="0"/>
              <a:t> </a:t>
            </a:r>
            <a:r>
              <a:rPr lang="en-US" dirty="0" err="1"/>
              <a:t>hasil</a:t>
            </a:r>
            <a:r>
              <a:rPr lang="en-US" dirty="0"/>
              <a:t> di </a:t>
            </a:r>
            <a:r>
              <a:rPr lang="en-US" dirty="0" err="1"/>
              <a:t>layar</a:t>
            </a:r>
            <a:r>
              <a:rPr lang="en-US" dirty="0"/>
              <a:t> user (</a:t>
            </a:r>
            <a:r>
              <a:rPr lang="en-US" dirty="0" err="1"/>
              <a:t>pengguna</a:t>
            </a:r>
            <a:r>
              <a:rPr lang="en-US" dirty="0"/>
              <a:t>). </a:t>
            </a:r>
            <a:r>
              <a:rPr lang="en-US" dirty="0" err="1"/>
              <a:t>Dalam</a:t>
            </a:r>
            <a:r>
              <a:rPr lang="en-US" dirty="0"/>
              <a:t> </a:t>
            </a:r>
            <a:r>
              <a:rPr lang="en-US" dirty="0" err="1"/>
              <a:t>Satu</a:t>
            </a:r>
            <a:r>
              <a:rPr lang="en-US" dirty="0"/>
              <a:t> Activity </a:t>
            </a:r>
            <a:r>
              <a:rPr lang="en-US" dirty="0" err="1"/>
              <a:t>juga</a:t>
            </a:r>
            <a:r>
              <a:rPr lang="en-US" dirty="0"/>
              <a:t> ,</a:t>
            </a:r>
            <a:r>
              <a:rPr lang="en-US" dirty="0" err="1"/>
              <a:t>sebuah</a:t>
            </a:r>
            <a:r>
              <a:rPr lang="en-US" dirty="0"/>
              <a:t> fragment </a:t>
            </a:r>
            <a:r>
              <a:rPr lang="en-US" dirty="0" err="1"/>
              <a:t>dapat</a:t>
            </a:r>
            <a:r>
              <a:rPr lang="en-US" dirty="0"/>
              <a:t> </a:t>
            </a:r>
            <a:r>
              <a:rPr lang="en-US" dirty="0" err="1"/>
              <a:t>diganti,ditambahkan</a:t>
            </a:r>
            <a:r>
              <a:rPr lang="en-US" dirty="0"/>
              <a:t> </a:t>
            </a:r>
            <a:r>
              <a:rPr lang="en-US" dirty="0" err="1"/>
              <a:t>dan</a:t>
            </a:r>
            <a:r>
              <a:rPr lang="en-US" dirty="0"/>
              <a:t> </a:t>
            </a:r>
            <a:r>
              <a:rPr lang="en-US" dirty="0" err="1"/>
              <a:t>dihapus,sesuai</a:t>
            </a:r>
            <a:r>
              <a:rPr lang="en-US" dirty="0"/>
              <a:t> </a:t>
            </a:r>
            <a:r>
              <a:rPr lang="en-US" dirty="0" err="1"/>
              <a:t>kebutuhan</a:t>
            </a:r>
            <a:r>
              <a:rPr lang="en-US" dirty="0"/>
              <a:t>. Fragment </a:t>
            </a:r>
            <a:r>
              <a:rPr lang="en-US" dirty="0" err="1"/>
              <a:t>dipengaruhi</a:t>
            </a:r>
            <a:r>
              <a:rPr lang="en-US" dirty="0"/>
              <a:t> </a:t>
            </a:r>
            <a:r>
              <a:rPr lang="en-US" dirty="0" err="1"/>
              <a:t>dari</a:t>
            </a:r>
            <a:r>
              <a:rPr lang="en-US" dirty="0"/>
              <a:t> lifecycle (</a:t>
            </a:r>
            <a:r>
              <a:rPr lang="en-US" dirty="0" err="1"/>
              <a:t>siklus</a:t>
            </a:r>
            <a:r>
              <a:rPr lang="en-US" dirty="0"/>
              <a:t> </a:t>
            </a:r>
            <a:r>
              <a:rPr lang="en-US" dirty="0" err="1"/>
              <a:t>hidup</a:t>
            </a:r>
            <a:r>
              <a:rPr lang="en-US" dirty="0"/>
              <a:t> ) Activity , </a:t>
            </a:r>
            <a:r>
              <a:rPr lang="en-US" dirty="0" err="1"/>
              <a:t>karna</a:t>
            </a:r>
            <a:r>
              <a:rPr lang="en-US" dirty="0"/>
              <a:t> Fragment </a:t>
            </a:r>
            <a:r>
              <a:rPr lang="en-US" dirty="0" err="1"/>
              <a:t>termasuk</a:t>
            </a:r>
            <a:r>
              <a:rPr lang="en-US" dirty="0"/>
              <a:t> </a:t>
            </a:r>
            <a:r>
              <a:rPr lang="en-US" dirty="0" err="1"/>
              <a:t>bagian</a:t>
            </a:r>
            <a:r>
              <a:rPr lang="en-US" dirty="0"/>
              <a:t> </a:t>
            </a:r>
            <a:r>
              <a:rPr lang="en-US" dirty="0" err="1"/>
              <a:t>dari</a:t>
            </a:r>
            <a:r>
              <a:rPr lang="en-US" dirty="0"/>
              <a:t> Activity.</a:t>
            </a:r>
          </a:p>
        </p:txBody>
      </p:sp>
    </p:spTree>
    <p:extLst>
      <p:ext uri="{BB962C8B-B14F-4D97-AF65-F5344CB8AC3E}">
        <p14:creationId xmlns:p14="http://schemas.microsoft.com/office/powerpoint/2010/main" val="2432177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CONTOH PENGGUNAAN FRAGMENT</a:t>
            </a:r>
            <a:endParaRPr lang="en-US" dirty="0"/>
          </a:p>
        </p:txBody>
      </p:sp>
      <p:sp>
        <p:nvSpPr>
          <p:cNvPr id="3" name="Content Placeholder 2"/>
          <p:cNvSpPr>
            <a:spLocks noGrp="1"/>
          </p:cNvSpPr>
          <p:nvPr>
            <p:ph idx="1"/>
          </p:nvPr>
        </p:nvSpPr>
        <p:spPr/>
        <p:txBody>
          <a:bodyPr/>
          <a:lstStyle/>
          <a:p>
            <a:r>
              <a:rPr lang="id-ID" dirty="0"/>
              <a:t>Pada  aplikasi berita dapat menggunakan satu fragmen untuk menampilkan daftar artikel di sebelah kiri dan fragmen lainnya untuk menampilkan artikel di sebelah kanan—kedua fragmen ini muncul di satu aktivitas, berdampingan, dan masing-masing fragmen memiliki serangkaian metode callback daur hidup dan menangani kejadian masukan penggunanya sendiri. Sehingga, sebagai ganti menggunakan satu aktivitas untuk memilih artikel dan aktivitas lainnya untuk membaca artikel, pengguna bisa memilih artikel dan membaca semuanya dalam aktivitas yang sama, sebagaimana diilustrasikan dalam layout tablet pada gambar di bawah ini.</a:t>
            </a:r>
            <a:endParaRPr lang="en-US" dirty="0"/>
          </a:p>
          <a:p>
            <a:pPr marL="0" indent="0">
              <a:buNone/>
            </a:pPr>
            <a:endParaRPr lang="en-US" dirty="0"/>
          </a:p>
        </p:txBody>
      </p:sp>
    </p:spTree>
    <p:extLst>
      <p:ext uri="{BB962C8B-B14F-4D97-AF65-F5344CB8AC3E}">
        <p14:creationId xmlns:p14="http://schemas.microsoft.com/office/powerpoint/2010/main" val="75351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descr="C:\Users\SHANTI\AppData\Local\Microsoft\Windows\INetCache\Content.Word\08-28-42-fragments.png"/>
          <p:cNvPicPr/>
          <p:nvPr/>
        </p:nvPicPr>
        <p:blipFill>
          <a:blip r:embed="rId2">
            <a:extLst>
              <a:ext uri="{28A0092B-C50C-407E-A947-70E740481C1C}">
                <a14:useLocalDpi xmlns:a14="http://schemas.microsoft.com/office/drawing/2010/main" val="0"/>
              </a:ext>
            </a:extLst>
          </a:blip>
          <a:srcRect/>
          <a:stretch>
            <a:fillRect/>
          </a:stretch>
        </p:blipFill>
        <p:spPr bwMode="auto">
          <a:xfrm>
            <a:off x="3309937" y="2386012"/>
            <a:ext cx="5724525" cy="3381375"/>
          </a:xfrm>
          <a:prstGeom prst="rect">
            <a:avLst/>
          </a:prstGeom>
          <a:noFill/>
          <a:ln>
            <a:noFill/>
          </a:ln>
        </p:spPr>
      </p:pic>
    </p:spTree>
    <p:extLst>
      <p:ext uri="{BB962C8B-B14F-4D97-AF65-F5344CB8AC3E}">
        <p14:creationId xmlns:p14="http://schemas.microsoft.com/office/powerpoint/2010/main" val="41988022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MEMBUAT FRAGMENT</a:t>
            </a:r>
            <a:endParaRPr lang="en-US" dirty="0"/>
          </a:p>
        </p:txBody>
      </p:sp>
      <p:sp>
        <p:nvSpPr>
          <p:cNvPr id="3" name="Content Placeholder 2"/>
          <p:cNvSpPr>
            <a:spLocks noGrp="1"/>
          </p:cNvSpPr>
          <p:nvPr>
            <p:ph idx="1"/>
          </p:nvPr>
        </p:nvSpPr>
        <p:spPr/>
        <p:txBody>
          <a:bodyPr>
            <a:normAutofit fontScale="92500" lnSpcReduction="20000"/>
          </a:bodyPr>
          <a:lstStyle/>
          <a:p>
            <a:pPr marL="0" indent="0">
              <a:buNone/>
            </a:pPr>
            <a:r>
              <a:rPr lang="id-ID" dirty="0" smtClean="0"/>
              <a:t>kali ini </a:t>
            </a:r>
            <a:r>
              <a:rPr lang="id-ID" dirty="0"/>
              <a:t>kita akan coba membuat contoh penerapan dari Fragment Android</a:t>
            </a:r>
            <a:r>
              <a:rPr lang="id-ID" dirty="0" smtClean="0"/>
              <a:t>.</a:t>
            </a:r>
          </a:p>
          <a:p>
            <a:pPr marL="0" indent="0">
              <a:buNone/>
            </a:pPr>
            <a:r>
              <a:rPr lang="id-ID" dirty="0"/>
              <a:t>Sebelum memulai kalian harus tahu 12 method dari fragment berikut </a:t>
            </a:r>
            <a:r>
              <a:rPr lang="id-ID" dirty="0" smtClean="0"/>
              <a:t>:</a:t>
            </a:r>
          </a:p>
          <a:p>
            <a:pPr lvl="0" fontAlgn="base"/>
            <a:r>
              <a:rPr lang="id-ID" dirty="0"/>
              <a:t>onAttach(Activity)  :  digunakan untuk memanggil 1 kali ketika menempel di Activity.</a:t>
            </a:r>
            <a:endParaRPr lang="en-US" dirty="0"/>
          </a:p>
          <a:p>
            <a:pPr lvl="0" fontAlgn="base"/>
            <a:r>
              <a:rPr lang="id-ID" dirty="0"/>
              <a:t>onCreate(Bundle)   : digunakan untuk mempersiapkan fragment.</a:t>
            </a:r>
            <a:endParaRPr lang="en-US" dirty="0"/>
          </a:p>
          <a:p>
            <a:pPr lvl="0" fontAlgn="base"/>
            <a:r>
              <a:rPr lang="id-ID" dirty="0"/>
              <a:t>onCreateView(LayoutInflater, ViewGroup, Bundle)  : menciptakan dan menampilkan kembali secara hirarki.</a:t>
            </a:r>
            <a:endParaRPr lang="en-US" dirty="0"/>
          </a:p>
          <a:p>
            <a:pPr lvl="0" fontAlgn="base"/>
            <a:r>
              <a:rPr lang="id-ID" dirty="0"/>
              <a:t>onActivityCreated(Bundle) : method ini dipanggil setelah method onCreate().</a:t>
            </a:r>
            <a:endParaRPr lang="en-US" dirty="0"/>
          </a:p>
          <a:p>
            <a:pPr lvl="0" fontAlgn="base"/>
            <a:r>
              <a:rPr lang="id-ID" dirty="0"/>
              <a:t>onViewStateRestored(Bundle) : digunakan untuk menyatakan informasi  kepada fragment bahwa semua akan disimpak ke dalam state (layar) dari tampilan fragment secara hirarki yang telah dipulihkan.</a:t>
            </a:r>
            <a:endParaRPr lang="en-US" dirty="0"/>
          </a:p>
          <a:p>
            <a:r>
              <a:rPr lang="id-ID" dirty="0" smtClean="0"/>
              <a:t>onStart</a:t>
            </a:r>
            <a:r>
              <a:rPr lang="id-ID" dirty="0"/>
              <a:t>() : digunakan untuk membuat fragment terlihat.</a:t>
            </a:r>
            <a:endParaRPr lang="en-US" dirty="0"/>
          </a:p>
        </p:txBody>
      </p:sp>
    </p:spTree>
    <p:extLst>
      <p:ext uri="{BB962C8B-B14F-4D97-AF65-F5344CB8AC3E}">
        <p14:creationId xmlns:p14="http://schemas.microsoft.com/office/powerpoint/2010/main" val="8708170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0" fontAlgn="base"/>
            <a:r>
              <a:rPr lang="id-ID" dirty="0"/>
              <a:t>onResume() : digunakan untuk membuat fragment interaktif.</a:t>
            </a:r>
            <a:endParaRPr lang="en-US" dirty="0"/>
          </a:p>
          <a:p>
            <a:pPr lvl="0" fontAlgn="base"/>
            <a:r>
              <a:rPr lang="id-ID" dirty="0"/>
              <a:t>onPause()  : digunakan jika fragment tidak lagi interaktif.</a:t>
            </a:r>
            <a:endParaRPr lang="en-US" dirty="0"/>
          </a:p>
          <a:p>
            <a:pPr lvl="0" fontAlgn="base"/>
            <a:r>
              <a:rPr lang="id-ID" dirty="0"/>
              <a:t>onStop()  :digunakan jika fragment tidak lagi  terlihat.</a:t>
            </a:r>
            <a:endParaRPr lang="en-US" dirty="0"/>
          </a:p>
          <a:p>
            <a:pPr lvl="0" fontAlgn="base"/>
            <a:r>
              <a:rPr lang="id-ID" dirty="0"/>
              <a:t>onDestroyView() : digunakan untuk membersihkan resources (sumber daya.</a:t>
            </a:r>
            <a:endParaRPr lang="en-US" dirty="0"/>
          </a:p>
          <a:p>
            <a:pPr lvl="0" fontAlgn="base"/>
            <a:r>
              <a:rPr lang="id-ID" dirty="0"/>
              <a:t>onDestroy()  : digunakan untuk membersihkan akhir resources (sumber daya )dari layar fragment.</a:t>
            </a:r>
            <a:endParaRPr lang="en-US" dirty="0"/>
          </a:p>
          <a:p>
            <a:r>
              <a:rPr lang="id-ID" dirty="0"/>
              <a:t>onDetach() : digunakan ketika fragment ,tidak lagi ada di Activity.</a:t>
            </a:r>
            <a:endParaRPr lang="en-US" dirty="0"/>
          </a:p>
        </p:txBody>
      </p:sp>
    </p:spTree>
    <p:extLst>
      <p:ext uri="{BB962C8B-B14F-4D97-AF65-F5344CB8AC3E}">
        <p14:creationId xmlns:p14="http://schemas.microsoft.com/office/powerpoint/2010/main" val="269605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TUTORIAL MEMBUAT FRAGMENT</a:t>
            </a:r>
            <a:endParaRPr lang="en-US" dirty="0"/>
          </a:p>
        </p:txBody>
      </p:sp>
      <p:sp>
        <p:nvSpPr>
          <p:cNvPr id="3" name="Content Placeholder 2"/>
          <p:cNvSpPr>
            <a:spLocks noGrp="1"/>
          </p:cNvSpPr>
          <p:nvPr>
            <p:ph idx="1"/>
          </p:nvPr>
        </p:nvSpPr>
        <p:spPr/>
        <p:txBody>
          <a:bodyPr/>
          <a:lstStyle/>
          <a:p>
            <a:r>
              <a:rPr lang="id-ID" dirty="0" smtClean="0"/>
              <a:t>BUKA ANDROID STUDIO SEPERTI BIASA</a:t>
            </a:r>
            <a:endParaRPr lang="en-US" dirty="0"/>
          </a:p>
        </p:txBody>
      </p:sp>
      <p:pic>
        <p:nvPicPr>
          <p:cNvPr id="4" name="Picture 3" descr="Start a New Android Studio Project">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4648200" y="3028950"/>
            <a:ext cx="3048000" cy="2838450"/>
          </a:xfrm>
          <a:prstGeom prst="rect">
            <a:avLst/>
          </a:prstGeom>
          <a:noFill/>
          <a:ln>
            <a:noFill/>
          </a:ln>
        </p:spPr>
      </p:pic>
    </p:spTree>
    <p:extLst>
      <p:ext uri="{BB962C8B-B14F-4D97-AF65-F5344CB8AC3E}">
        <p14:creationId xmlns:p14="http://schemas.microsoft.com/office/powerpoint/2010/main" val="3556441402"/>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Crop">
      <a:maj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17F9D331-421E-442F-B033-AF5B21A44854}"/>
    </a:ext>
  </a:extLst>
</a:theme>
</file>

<file path=docProps/app.xml><?xml version="1.0" encoding="utf-8"?>
<Properties xmlns="http://schemas.openxmlformats.org/officeDocument/2006/extended-properties" xmlns:vt="http://schemas.openxmlformats.org/officeDocument/2006/docPropsVTypes">
  <Template>TM10001105[[fn=Crop]]</Template>
  <TotalTime>110</TotalTime>
  <Words>1636</Words>
  <Application>Microsoft Office PowerPoint</Application>
  <PresentationFormat>Widescreen</PresentationFormat>
  <Paragraphs>241</Paragraphs>
  <Slides>32</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32</vt:i4>
      </vt:variant>
    </vt:vector>
  </HeadingPairs>
  <TitlesOfParts>
    <vt:vector size="34" baseType="lpstr">
      <vt:lpstr>Franklin Gothic Book</vt:lpstr>
      <vt:lpstr>Crop</vt:lpstr>
      <vt:lpstr>PERTEMUAN 5</vt:lpstr>
      <vt:lpstr>ANGGOTA :</vt:lpstr>
      <vt:lpstr>PEMBAHASAN</vt:lpstr>
      <vt:lpstr>FREGMENT</vt:lpstr>
      <vt:lpstr>CONTOH PENGGUNAAN FRAGMENT</vt:lpstr>
      <vt:lpstr>PowerPoint Presentation</vt:lpstr>
      <vt:lpstr>MEMBUAT FRAGMENT</vt:lpstr>
      <vt:lpstr>PowerPoint Presentation</vt:lpstr>
      <vt:lpstr>TUTORIAL MEMBUAT FRAGMENT</vt:lpstr>
      <vt:lpstr>MENERAPKAN CODING ACTICITY</vt:lpstr>
      <vt:lpstr>LAYOUT</vt:lpstr>
      <vt:lpstr>PowerPoint Presentation</vt:lpstr>
      <vt:lpstr>PowerPoint Presentation</vt:lpstr>
      <vt:lpstr>Java</vt:lpstr>
      <vt:lpstr>PowerPoint Presentation</vt:lpstr>
      <vt:lpstr>PowerPoint Presentation</vt:lpstr>
      <vt:lpstr>PowerPoint Presentation</vt:lpstr>
      <vt:lpstr>MENAMBAHKAN FRAGMENT KE AKTIVITI</vt:lpstr>
      <vt:lpstr>PowerPoint Presentation</vt:lpstr>
      <vt:lpstr>PowerPoint Presentation</vt:lpstr>
      <vt:lpstr>PowerPoint Presentation</vt:lpstr>
      <vt:lpstr>MEMBUAT UI FLEXIBLE DENGAN FRAGMENT </vt:lpstr>
      <vt:lpstr>PowerPoint Presentation</vt:lpstr>
      <vt:lpstr>CONTOH UI FLEXIBLE DENGAN FRAGMENT</vt:lpstr>
      <vt:lpstr>KOMUNIKASI ANTAR FREGMENT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5</dc:title>
  <dc:creator>Ikmam Nur Fauzi</dc:creator>
  <cp:lastModifiedBy>Ikmam Nur Fauzi</cp:lastModifiedBy>
  <cp:revision>14</cp:revision>
  <dcterms:created xsi:type="dcterms:W3CDTF">2017-11-07T23:06:09Z</dcterms:created>
  <dcterms:modified xsi:type="dcterms:W3CDTF">2017-11-09T05:16:05Z</dcterms:modified>
</cp:coreProperties>
</file>