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12/10/2017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12/10/2017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12/10/2017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12/10/2017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12/10/2017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1147929"/>
          </a:xfrm>
        </p:spPr>
        <p:txBody>
          <a:bodyPr/>
          <a:lstStyle/>
          <a:p>
            <a:r>
              <a:rPr lang="id-ID" dirty="0" smtClean="0"/>
              <a:t>Android multimedia</a:t>
            </a:r>
            <a:endParaRPr lang="id-ID" dirty="0"/>
          </a:p>
        </p:txBody>
      </p:sp>
      <p:sp>
        <p:nvSpPr>
          <p:cNvPr id="3" name="Subtitle 2"/>
          <p:cNvSpPr>
            <a:spLocks noGrp="1"/>
          </p:cNvSpPr>
          <p:nvPr>
            <p:ph type="subTitle" idx="1"/>
          </p:nvPr>
        </p:nvSpPr>
        <p:spPr>
          <a:xfrm>
            <a:off x="2679906" y="2936383"/>
            <a:ext cx="6831673" cy="3000778"/>
          </a:xfrm>
        </p:spPr>
        <p:txBody>
          <a:bodyPr>
            <a:normAutofit/>
          </a:bodyPr>
          <a:lstStyle/>
          <a:p>
            <a:r>
              <a:rPr lang="id-ID" dirty="0" smtClean="0"/>
              <a:t>Anggota :</a:t>
            </a:r>
          </a:p>
          <a:p>
            <a:pPr marL="2171700" lvl="4" indent="-342900" algn="l">
              <a:buFont typeface="Franklin Gothic Book" panose="020B0503020102020204" pitchFamily="34" charset="0"/>
              <a:buChar char="–"/>
            </a:pPr>
            <a:r>
              <a:rPr lang="id-ID" dirty="0"/>
              <a:t> </a:t>
            </a:r>
            <a:r>
              <a:rPr lang="id-ID" dirty="0" smtClean="0"/>
              <a:t>Ragil Setiawan 		(15.11.0100)</a:t>
            </a:r>
          </a:p>
          <a:p>
            <a:pPr marL="2171700" lvl="4" indent="-342900" algn="l">
              <a:buFont typeface="Franklin Gothic Book" panose="020B0503020102020204" pitchFamily="34" charset="0"/>
              <a:buChar char="–"/>
            </a:pPr>
            <a:r>
              <a:rPr lang="id-ID" dirty="0" smtClean="0"/>
              <a:t>Muhammad Ma’ruf 	(15.11.0112)</a:t>
            </a:r>
          </a:p>
          <a:p>
            <a:pPr marL="2171700" lvl="4" indent="-342900" algn="l">
              <a:buFont typeface="Franklin Gothic Book" panose="020B0503020102020204" pitchFamily="34" charset="0"/>
              <a:buChar char="–"/>
            </a:pPr>
            <a:r>
              <a:rPr lang="id-ID" dirty="0" smtClean="0"/>
              <a:t>Tika Sari 		(15.11.0126)</a:t>
            </a:r>
          </a:p>
          <a:p>
            <a:pPr marL="2171700" lvl="4" indent="-342900" algn="l">
              <a:buFont typeface="Franklin Gothic Book" panose="020B0503020102020204" pitchFamily="34" charset="0"/>
              <a:buChar char="–"/>
            </a:pPr>
            <a:r>
              <a:rPr lang="id-ID" dirty="0" smtClean="0"/>
              <a:t>Nur Maya Bella Safitri 	(15.11.0127)</a:t>
            </a:r>
          </a:p>
          <a:p>
            <a:pPr marL="2171700" lvl="4" indent="-342900" algn="l">
              <a:buFont typeface="Franklin Gothic Book" panose="020B0503020102020204" pitchFamily="34" charset="0"/>
              <a:buChar char="–"/>
            </a:pPr>
            <a:r>
              <a:rPr lang="id-ID" dirty="0" smtClean="0"/>
              <a:t>Siti Roudhatul Jannah 	(</a:t>
            </a:r>
            <a:r>
              <a:rPr lang="id-ID" dirty="0" smtClean="0"/>
              <a:t>15.11.0113)</a:t>
            </a:r>
            <a:endParaRPr lang="id-ID" dirty="0" smtClean="0"/>
          </a:p>
          <a:p>
            <a:pPr marL="2171700" lvl="4" indent="-342900" algn="l">
              <a:buFont typeface="Franklin Gothic Book" panose="020B0503020102020204" pitchFamily="34" charset="0"/>
              <a:buChar char="–"/>
            </a:pPr>
            <a:r>
              <a:rPr lang="id-ID" dirty="0" smtClean="0"/>
              <a:t>Ferdatama Nurhidayat 	(15.11.0133)</a:t>
            </a:r>
          </a:p>
          <a:p>
            <a:pPr marL="342900" indent="-342900">
              <a:buFont typeface="Franklin Gothic Book" panose="020B0503020102020204" pitchFamily="34" charset="0"/>
              <a:buChar char="–"/>
            </a:pPr>
            <a:endParaRPr lang="id-ID" dirty="0" smtClean="0"/>
          </a:p>
        </p:txBody>
      </p:sp>
    </p:spTree>
    <p:extLst>
      <p:ext uri="{BB962C8B-B14F-4D97-AF65-F5344CB8AC3E}">
        <p14:creationId xmlns:p14="http://schemas.microsoft.com/office/powerpoint/2010/main" val="2897242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Android Multimedia </a:t>
            </a:r>
            <a:endParaRPr lang="id-ID" dirty="0"/>
          </a:p>
        </p:txBody>
      </p:sp>
      <p:sp>
        <p:nvSpPr>
          <p:cNvPr id="3" name="Content Placeholder 2"/>
          <p:cNvSpPr>
            <a:spLocks noGrp="1"/>
          </p:cNvSpPr>
          <p:nvPr>
            <p:ph idx="1"/>
          </p:nvPr>
        </p:nvSpPr>
        <p:spPr/>
        <p:txBody>
          <a:bodyPr/>
          <a:lstStyle/>
          <a:p>
            <a:pPr marL="0" indent="0">
              <a:buNone/>
            </a:pPr>
            <a:r>
              <a:rPr lang="id-ID" dirty="0" smtClean="0"/>
              <a:t>Kerangka </a:t>
            </a:r>
            <a:r>
              <a:rPr lang="id-ID" dirty="0"/>
              <a:t>multimedia Android mencakup dukungan untuk memainkan berbagai jenis media umum, sehingga Anda dapat dengan mudah mengintegrasikan audio, video dan gambar ke dalam aplikasi Anda. Anda dapat memutar audio atau video dari file media yang tersimpan dalam sumber daya aplikasi Anda (sumber daya mentah), dari file mandiri di filesystem, atau dari aliran data yang sampai pada koneksi jaringan, semuanya menggunakan API </a:t>
            </a:r>
            <a:r>
              <a:rPr lang="id-ID" dirty="0" smtClean="0"/>
              <a:t>MediaPlayer.</a:t>
            </a:r>
            <a:endParaRPr lang="id-ID" dirty="0"/>
          </a:p>
        </p:txBody>
      </p:sp>
    </p:spTree>
    <p:extLst>
      <p:ext uri="{BB962C8B-B14F-4D97-AF65-F5344CB8AC3E}">
        <p14:creationId xmlns:p14="http://schemas.microsoft.com/office/powerpoint/2010/main" val="1135814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Dasar Android Multimedia </a:t>
            </a:r>
            <a:endParaRPr lang="id-ID"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id-ID" dirty="0" smtClean="0"/>
              <a:t>Media player</a:t>
            </a:r>
          </a:p>
          <a:p>
            <a:pPr marL="0" indent="0">
              <a:buNone/>
            </a:pPr>
            <a:r>
              <a:rPr lang="id-ID" dirty="0"/>
              <a:t>	</a:t>
            </a:r>
            <a:r>
              <a:rPr lang="id-ID" dirty="0" smtClean="0"/>
              <a:t>Kelas </a:t>
            </a:r>
            <a:r>
              <a:rPr lang="id-ID" dirty="0"/>
              <a:t>ini adalah API utama untuk memutar suara dan video</a:t>
            </a:r>
            <a:r>
              <a:rPr lang="id-ID" dirty="0" smtClean="0"/>
              <a:t>.</a:t>
            </a:r>
          </a:p>
          <a:p>
            <a:pPr>
              <a:buFont typeface="Wingdings" panose="05000000000000000000" pitchFamily="2" charset="2"/>
              <a:buChar char="Ø"/>
            </a:pPr>
            <a:r>
              <a:rPr lang="id-ID" dirty="0" smtClean="0"/>
              <a:t>Audio Manager</a:t>
            </a:r>
          </a:p>
          <a:p>
            <a:pPr marL="0" indent="0">
              <a:buNone/>
            </a:pPr>
            <a:r>
              <a:rPr lang="id-ID" dirty="0"/>
              <a:t>	</a:t>
            </a:r>
            <a:r>
              <a:rPr lang="pt-BR" dirty="0"/>
              <a:t>Kelas ini mengelola sumber audio dan output audio pada </a:t>
            </a:r>
            <a:r>
              <a:rPr lang="pt-BR" dirty="0" smtClean="0"/>
              <a:t>perangkat</a:t>
            </a:r>
            <a:r>
              <a:rPr lang="id-ID" dirty="0" smtClean="0"/>
              <a:t>.</a:t>
            </a:r>
          </a:p>
          <a:p>
            <a:pPr marL="0" indent="0">
              <a:buNone/>
            </a:pPr>
            <a:endParaRPr lang="id-ID" dirty="0"/>
          </a:p>
        </p:txBody>
      </p:sp>
    </p:spTree>
    <p:extLst>
      <p:ext uri="{BB962C8B-B14F-4D97-AF65-F5344CB8AC3E}">
        <p14:creationId xmlns:p14="http://schemas.microsoft.com/office/powerpoint/2010/main" val="2920886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Deklarasi manifestasi</a:t>
            </a:r>
            <a:br>
              <a:rPr lang="id-ID" dirty="0"/>
            </a:br>
            <a:endParaRPr lang="id-ID"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id-ID" dirty="0">
                <a:latin typeface="Times New Roman" panose="02020603050405020304" pitchFamily="18" charset="0"/>
                <a:cs typeface="Times New Roman" panose="02020603050405020304" pitchFamily="18" charset="0"/>
              </a:rPr>
              <a:t>Izin Internet </a:t>
            </a:r>
          </a:p>
          <a:p>
            <a:pPr marL="0" indent="0">
              <a:buNone/>
            </a:pPr>
            <a:r>
              <a:rPr lang="id-ID" dirty="0" smtClean="0">
                <a:latin typeface="Times New Roman" panose="02020603050405020304" pitchFamily="18" charset="0"/>
                <a:cs typeface="Times New Roman" panose="02020603050405020304" pitchFamily="18" charset="0"/>
              </a:rPr>
              <a:t>Jika </a:t>
            </a:r>
            <a:r>
              <a:rPr lang="id-ID" dirty="0">
                <a:latin typeface="Times New Roman" panose="02020603050405020304" pitchFamily="18" charset="0"/>
                <a:cs typeface="Times New Roman" panose="02020603050405020304" pitchFamily="18" charset="0"/>
              </a:rPr>
              <a:t>Anda menggunakan MediaPlayer untuk streaming konten berbasis </a:t>
            </a:r>
            <a:r>
              <a:rPr lang="id-ID" dirty="0" smtClean="0">
                <a:latin typeface="Times New Roman" panose="02020603050405020304" pitchFamily="18" charset="0"/>
                <a:cs typeface="Times New Roman" panose="02020603050405020304" pitchFamily="18" charset="0"/>
              </a:rPr>
              <a:t> jaringan</a:t>
            </a:r>
            <a:r>
              <a:rPr lang="id-ID" dirty="0">
                <a:latin typeface="Times New Roman" panose="02020603050405020304" pitchFamily="18" charset="0"/>
                <a:cs typeface="Times New Roman" panose="02020603050405020304" pitchFamily="18" charset="0"/>
              </a:rPr>
              <a:t>, aplikasi Anda harus meminta akses jaringan</a:t>
            </a:r>
            <a:r>
              <a:rPr lang="id-ID" dirty="0" smtClean="0">
                <a:latin typeface="Times New Roman" panose="02020603050405020304" pitchFamily="18" charset="0"/>
                <a:cs typeface="Times New Roman" panose="02020603050405020304" pitchFamily="18" charset="0"/>
              </a:rPr>
              <a:t>.</a:t>
            </a:r>
          </a:p>
          <a:p>
            <a:pPr marL="0" indent="0">
              <a:buNone/>
            </a:pPr>
            <a:r>
              <a:rPr lang="id-ID" dirty="0">
                <a:latin typeface="Times New Roman" panose="02020603050405020304" pitchFamily="18" charset="0"/>
                <a:cs typeface="Times New Roman" panose="02020603050405020304" pitchFamily="18" charset="0"/>
              </a:rPr>
              <a:t>	&lt;using-permission android: name = "android.permission.INTERNET" </a:t>
            </a:r>
            <a:r>
              <a:rPr lang="id-ID" dirty="0" smtClean="0">
                <a:latin typeface="Times New Roman" panose="02020603050405020304" pitchFamily="18" charset="0"/>
                <a:cs typeface="Times New Roman" panose="02020603050405020304" pitchFamily="18" charset="0"/>
              </a:rPr>
              <a:t>/&gt;</a:t>
            </a:r>
          </a:p>
          <a:p>
            <a:pPr>
              <a:buFont typeface="Wingdings" panose="05000000000000000000" pitchFamily="2" charset="2"/>
              <a:buChar char="Ø"/>
            </a:pPr>
            <a:r>
              <a:rPr lang="id-ID" dirty="0">
                <a:latin typeface="Times New Roman" panose="02020603050405020304" pitchFamily="18" charset="0"/>
                <a:cs typeface="Times New Roman" panose="02020603050405020304" pitchFamily="18" charset="0"/>
              </a:rPr>
              <a:t> Izin Kunci </a:t>
            </a:r>
            <a:r>
              <a:rPr lang="id-ID" dirty="0" smtClean="0">
                <a:latin typeface="Times New Roman" panose="02020603050405020304" pitchFamily="18" charset="0"/>
                <a:cs typeface="Times New Roman" panose="02020603050405020304" pitchFamily="18" charset="0"/>
              </a:rPr>
              <a:t>Bangun</a:t>
            </a:r>
          </a:p>
          <a:p>
            <a:pPr marL="0" indent="0">
              <a:buNone/>
            </a:pPr>
            <a:r>
              <a:rPr lang="id-ID" dirty="0">
                <a:latin typeface="Times New Roman" panose="02020603050405020304" pitchFamily="18" charset="0"/>
                <a:cs typeface="Times New Roman" panose="02020603050405020304" pitchFamily="18" charset="0"/>
              </a:rPr>
              <a:t>Jika aplikasi pemutar Anda perlu agar layar tidak redup atau prosesor tidak tertidur, atau gunakan metode MediaPlayer.setScreenOnWhilePlaying() atau MediaPlayer.setWakeMode() , Anda harus meminta izin ini</a:t>
            </a:r>
            <a:r>
              <a:rPr lang="id-ID" dirty="0" smtClean="0">
                <a:latin typeface="Times New Roman" panose="02020603050405020304" pitchFamily="18" charset="0"/>
                <a:cs typeface="Times New Roman" panose="02020603050405020304" pitchFamily="18" charset="0"/>
              </a:rPr>
              <a:t>.</a:t>
            </a:r>
          </a:p>
          <a:p>
            <a:pPr marL="0" indent="0">
              <a:buNone/>
            </a:pPr>
            <a:r>
              <a:rPr lang="id-ID" dirty="0">
                <a:latin typeface="Times New Roman" panose="02020603050405020304" pitchFamily="18" charset="0"/>
                <a:cs typeface="Times New Roman" panose="02020603050405020304" pitchFamily="18" charset="0"/>
              </a:rPr>
              <a:t>	 &lt;using-permission android: name = "android.permission.WAKE_LOCK" /&gt;</a:t>
            </a:r>
            <a:endParaRPr lang="id-ID"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9943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Menggunakan MediaPlayer</a:t>
            </a:r>
            <a:br>
              <a:rPr lang="id-ID" dirty="0"/>
            </a:br>
            <a:endParaRPr lang="id-ID" dirty="0"/>
          </a:p>
        </p:txBody>
      </p:sp>
      <p:sp>
        <p:nvSpPr>
          <p:cNvPr id="3" name="Content Placeholder 2"/>
          <p:cNvSpPr>
            <a:spLocks noGrp="1"/>
          </p:cNvSpPr>
          <p:nvPr>
            <p:ph idx="1"/>
          </p:nvPr>
        </p:nvSpPr>
        <p:spPr>
          <a:xfrm>
            <a:off x="1204175" y="1964028"/>
            <a:ext cx="9601200" cy="3581400"/>
          </a:xfrm>
        </p:spPr>
        <p:txBody>
          <a:bodyPr>
            <a:normAutofit fontScale="92500" lnSpcReduction="20000"/>
          </a:bodyPr>
          <a:lstStyle/>
          <a:p>
            <a:pPr marL="0" indent="0">
              <a:buNone/>
            </a:pPr>
            <a:r>
              <a:rPr lang="id-ID" dirty="0"/>
              <a:t>Salah satu komponen terpenting dari kerangka media adalah kelas MediaPlayer . Objek kelas ini dapat mengambil, memecahkan kode, dan memutar audio dan video dengan pengaturan minimal. Ini mendukung beberapa sumber media yang berbeda seperti</a:t>
            </a:r>
            <a:r>
              <a:rPr lang="id-ID" dirty="0" smtClean="0"/>
              <a:t>:</a:t>
            </a:r>
          </a:p>
          <a:p>
            <a:pPr lvl="1">
              <a:buFont typeface="Arial" panose="020B0604020202020204" pitchFamily="34" charset="0"/>
              <a:buChar char="•"/>
            </a:pPr>
            <a:r>
              <a:rPr lang="id-ID" dirty="0"/>
              <a:t>Sumber daya lokal</a:t>
            </a:r>
          </a:p>
          <a:p>
            <a:pPr lvl="1">
              <a:buFont typeface="Arial" panose="020B0604020202020204" pitchFamily="34" charset="0"/>
              <a:buChar char="•"/>
            </a:pPr>
            <a:r>
              <a:rPr lang="id-ID" dirty="0"/>
              <a:t>URI internal, seperti yang mungkin Anda dapatkan dari Resolver Konten</a:t>
            </a:r>
          </a:p>
          <a:p>
            <a:pPr lvl="1">
              <a:buFont typeface="Arial" panose="020B0604020202020204" pitchFamily="34" charset="0"/>
              <a:buChar char="•"/>
            </a:pPr>
            <a:r>
              <a:rPr lang="id-ID" dirty="0"/>
              <a:t>URL eksternal (</a:t>
            </a:r>
            <a:r>
              <a:rPr lang="id-ID" dirty="0" smtClean="0"/>
              <a:t>streaming)</a:t>
            </a:r>
          </a:p>
          <a:p>
            <a:pPr marL="0" indent="0">
              <a:buNone/>
            </a:pPr>
            <a:r>
              <a:rPr lang="id-ID" dirty="0" smtClean="0"/>
              <a:t>Berikut </a:t>
            </a:r>
            <a:r>
              <a:rPr lang="id-ID" dirty="0"/>
              <a:t>adalah contoh bagaimana memainkan audio yang tersedia sebagai sumber baku lokal (disimpan di direktori res/raw/ aplikasi Anda</a:t>
            </a:r>
            <a:r>
              <a:rPr lang="id-ID" dirty="0" smtClean="0"/>
              <a:t>):</a:t>
            </a:r>
            <a:endParaRPr lang="id-ID" dirty="0"/>
          </a:p>
          <a:p>
            <a:pPr marL="0" indent="0">
              <a:buNone/>
            </a:pPr>
            <a:endParaRPr lang="id-ID" dirty="0"/>
          </a:p>
          <a:p>
            <a:pPr marL="0" indent="0">
              <a:buNone/>
            </a:pPr>
            <a:r>
              <a:rPr lang="id-ID" dirty="0"/>
              <a:t>MediaPlayer mediaPlayer = MediaPlayer.create (konteks, R.raw.sound_file_1);</a:t>
            </a:r>
          </a:p>
          <a:p>
            <a:pPr marL="0" indent="0">
              <a:buNone/>
            </a:pPr>
            <a:r>
              <a:rPr lang="id-ID" dirty="0"/>
              <a:t> mediaPlayer.start ();  // tidak perlu panggil persiapan ();  buat () apakah itu untukmu</a:t>
            </a:r>
            <a:endParaRPr lang="id-ID" dirty="0" smtClean="0"/>
          </a:p>
          <a:p>
            <a:pPr marL="530352" lvl="1" indent="0">
              <a:buNone/>
            </a:pPr>
            <a:endParaRPr lang="id-ID" dirty="0"/>
          </a:p>
          <a:p>
            <a:pPr marL="0" indent="0">
              <a:buNone/>
            </a:pPr>
            <a:endParaRPr lang="id-ID" dirty="0"/>
          </a:p>
        </p:txBody>
      </p:sp>
    </p:spTree>
    <p:extLst>
      <p:ext uri="{BB962C8B-B14F-4D97-AF65-F5344CB8AC3E}">
        <p14:creationId xmlns:p14="http://schemas.microsoft.com/office/powerpoint/2010/main" val="4016208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5538" y="276895"/>
            <a:ext cx="9601200" cy="6291330"/>
          </a:xfrm>
        </p:spPr>
        <p:txBody>
          <a:bodyPr>
            <a:normAutofit/>
          </a:bodyPr>
          <a:lstStyle/>
          <a:p>
            <a:pPr marL="0" indent="0">
              <a:buNone/>
            </a:pPr>
            <a:r>
              <a:rPr lang="id-ID" dirty="0"/>
              <a:t>Uri myUri = ....;  // menginisialisasi Uri disini</a:t>
            </a:r>
          </a:p>
          <a:p>
            <a:pPr marL="0" indent="0">
              <a:buNone/>
            </a:pPr>
            <a:r>
              <a:rPr lang="id-ID" dirty="0" smtClean="0"/>
              <a:t>MediaPlayer </a:t>
            </a:r>
            <a:r>
              <a:rPr lang="id-ID" dirty="0"/>
              <a:t>mediaPlayer = MediaPlayer baru ();</a:t>
            </a:r>
          </a:p>
          <a:p>
            <a:pPr marL="0" indent="0">
              <a:buNone/>
            </a:pPr>
            <a:r>
              <a:rPr lang="id-ID" dirty="0" smtClean="0"/>
              <a:t>mediaPlayer.setAudioStreamType </a:t>
            </a:r>
            <a:r>
              <a:rPr lang="id-ID" dirty="0"/>
              <a:t>(AudioManager.STREAM_MUSIC);</a:t>
            </a:r>
          </a:p>
          <a:p>
            <a:pPr marL="0" indent="0">
              <a:buNone/>
            </a:pPr>
            <a:r>
              <a:rPr lang="id-ID" dirty="0" smtClean="0"/>
              <a:t>mediaPlayer.setDataSource </a:t>
            </a:r>
            <a:r>
              <a:rPr lang="id-ID" dirty="0"/>
              <a:t>(getApplicationContext (), myUri</a:t>
            </a:r>
            <a:r>
              <a:rPr lang="id-ID" dirty="0" smtClean="0"/>
              <a:t>);</a:t>
            </a:r>
          </a:p>
          <a:p>
            <a:pPr marL="0" indent="0">
              <a:buNone/>
            </a:pPr>
            <a:r>
              <a:rPr lang="id-ID" dirty="0" smtClean="0"/>
              <a:t>mediaPlayer.prepare ();</a:t>
            </a:r>
          </a:p>
          <a:p>
            <a:pPr marL="0" indent="0">
              <a:buNone/>
            </a:pPr>
            <a:r>
              <a:rPr lang="id-ID" dirty="0" smtClean="0"/>
              <a:t>mediaPlayer.start ();</a:t>
            </a:r>
          </a:p>
          <a:p>
            <a:pPr marL="0" indent="0">
              <a:buNone/>
            </a:pPr>
            <a:endParaRPr lang="id-ID" dirty="0" smtClean="0"/>
          </a:p>
          <a:p>
            <a:pPr marL="0" indent="0">
              <a:buNone/>
            </a:pPr>
            <a:r>
              <a:rPr lang="id-ID" dirty="0" smtClean="0"/>
              <a:t>Melalui streaming HTTP </a:t>
            </a:r>
          </a:p>
          <a:p>
            <a:pPr marL="0" indent="0">
              <a:buNone/>
            </a:pPr>
            <a:r>
              <a:rPr lang="id-ID" dirty="0"/>
              <a:t>String url = "http: // ........";  // URL Anda di sini</a:t>
            </a:r>
          </a:p>
          <a:p>
            <a:pPr marL="0" indent="0">
              <a:buNone/>
            </a:pPr>
            <a:r>
              <a:rPr lang="id-ID" dirty="0"/>
              <a:t> MediaPlayer mediaPlayer = MediaPlayer baru ();</a:t>
            </a:r>
          </a:p>
          <a:p>
            <a:pPr marL="0" indent="0">
              <a:buNone/>
            </a:pPr>
            <a:r>
              <a:rPr lang="id-ID" dirty="0"/>
              <a:t> mediaPlayer.setAudioStreamType (AudioManager.STREAM_MUSIC);</a:t>
            </a:r>
          </a:p>
          <a:p>
            <a:pPr marL="0" indent="0">
              <a:buNone/>
            </a:pPr>
            <a:r>
              <a:rPr lang="id-ID" dirty="0"/>
              <a:t> mediaPlayer.setDataSource (url);</a:t>
            </a:r>
          </a:p>
          <a:p>
            <a:pPr marL="0" indent="0">
              <a:buNone/>
            </a:pPr>
            <a:r>
              <a:rPr lang="id-ID" dirty="0"/>
              <a:t> mediaPlayer.prepare ();  // mungkin butuh waktu lama!  (untuk buffering, dll)</a:t>
            </a:r>
          </a:p>
          <a:p>
            <a:pPr marL="0" indent="0">
              <a:buNone/>
            </a:pPr>
            <a:r>
              <a:rPr lang="id-ID" dirty="0"/>
              <a:t> mediaPlayer.start (); </a:t>
            </a:r>
          </a:p>
        </p:txBody>
      </p:sp>
    </p:spTree>
    <p:extLst>
      <p:ext uri="{BB962C8B-B14F-4D97-AF65-F5344CB8AC3E}">
        <p14:creationId xmlns:p14="http://schemas.microsoft.com/office/powerpoint/2010/main" val="406999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15153"/>
            <a:ext cx="9601200" cy="820271"/>
          </a:xfrm>
        </p:spPr>
        <p:txBody>
          <a:bodyPr/>
          <a:lstStyle/>
          <a:p>
            <a:r>
              <a:rPr lang="id-ID" dirty="0" smtClean="0"/>
              <a:t>Contoh Koding menampilkan video</a:t>
            </a:r>
            <a:endParaRPr lang="id-ID" dirty="0"/>
          </a:p>
        </p:txBody>
      </p:sp>
      <p:sp>
        <p:nvSpPr>
          <p:cNvPr id="3" name="Content Placeholder 2"/>
          <p:cNvSpPr>
            <a:spLocks noGrp="1"/>
          </p:cNvSpPr>
          <p:nvPr>
            <p:ph idx="1"/>
          </p:nvPr>
        </p:nvSpPr>
        <p:spPr>
          <a:xfrm>
            <a:off x="1371600" y="779929"/>
            <a:ext cx="9601200" cy="5087471"/>
          </a:xfrm>
        </p:spPr>
        <p:txBody>
          <a:bodyPr>
            <a:normAutofit fontScale="70000" lnSpcReduction="20000"/>
          </a:bodyPr>
          <a:lstStyle/>
          <a:p>
            <a:pPr marL="0" indent="0">
              <a:buNone/>
            </a:pPr>
            <a:r>
              <a:rPr lang="id-ID" dirty="0"/>
              <a:t>public class VideoActivity extends Activity {</a:t>
            </a:r>
          </a:p>
          <a:p>
            <a:pPr marL="0" indent="0">
              <a:buNone/>
            </a:pPr>
            <a:r>
              <a:rPr lang="id-ID" dirty="0"/>
              <a:t>    protected void onCreate(Bundle savedInstanceState) {</a:t>
            </a:r>
          </a:p>
          <a:p>
            <a:pPr marL="0" indent="0">
              <a:buNone/>
            </a:pPr>
            <a:r>
              <a:rPr lang="id-ID" dirty="0"/>
              <a:t>        super.onCreate(savedInstanceState);</a:t>
            </a:r>
          </a:p>
          <a:p>
            <a:pPr marL="0" indent="0">
              <a:buNone/>
            </a:pPr>
            <a:r>
              <a:rPr lang="id-ID" dirty="0"/>
              <a:t>        setContentView(R.layout.video);</a:t>
            </a:r>
          </a:p>
          <a:p>
            <a:pPr marL="0" indent="0">
              <a:buNone/>
            </a:pPr>
            <a:r>
              <a:rPr lang="id-ID" dirty="0"/>
              <a:t>        Bundle bundle = getIntent().getExtras();</a:t>
            </a:r>
          </a:p>
          <a:p>
            <a:pPr marL="0" indent="0">
              <a:buNone/>
            </a:pPr>
            <a:r>
              <a:rPr lang="id-ID" dirty="0"/>
              <a:t>        String tempat = bundle.getString("video");</a:t>
            </a:r>
          </a:p>
          <a:p>
            <a:pPr marL="0" indent="0">
              <a:buNone/>
            </a:pPr>
            <a:r>
              <a:rPr lang="id-ID" dirty="0"/>
              <a:t>        VideoView videoView = (VideoView)findViewById(R.id.videoView1);</a:t>
            </a:r>
          </a:p>
          <a:p>
            <a:pPr marL="0" indent="0">
              <a:buNone/>
            </a:pPr>
            <a:r>
              <a:rPr lang="id-ID" dirty="0"/>
              <a:t>        MediaController mediaController = new MediaController(this);</a:t>
            </a:r>
          </a:p>
          <a:p>
            <a:pPr marL="0" indent="0">
              <a:buNone/>
            </a:pPr>
            <a:r>
              <a:rPr lang="id-ID" dirty="0"/>
              <a:t>        mediaController.setAnchorView(videoView);</a:t>
            </a:r>
          </a:p>
          <a:p>
            <a:pPr marL="0" indent="0">
              <a:buNone/>
            </a:pPr>
            <a:r>
              <a:rPr lang="id-ID" dirty="0"/>
              <a:t>        Uri uri = Uri.parse(tempat);</a:t>
            </a:r>
          </a:p>
          <a:p>
            <a:pPr marL="0" indent="0">
              <a:buNone/>
            </a:pPr>
            <a:r>
              <a:rPr lang="id-ID" dirty="0"/>
              <a:t>        videoView.setVideoURI(uri);</a:t>
            </a:r>
          </a:p>
          <a:p>
            <a:pPr marL="0" indent="0">
              <a:buNone/>
            </a:pPr>
            <a:r>
              <a:rPr lang="id-ID" dirty="0"/>
              <a:t>        videoView.setMediaController(mediaController);</a:t>
            </a:r>
          </a:p>
          <a:p>
            <a:pPr marL="0" indent="0">
              <a:buNone/>
            </a:pPr>
            <a:r>
              <a:rPr lang="id-ID" dirty="0"/>
              <a:t>        videoView.start();</a:t>
            </a:r>
          </a:p>
          <a:p>
            <a:pPr marL="0" indent="0">
              <a:buNone/>
            </a:pPr>
            <a:r>
              <a:rPr lang="id-ID" dirty="0"/>
              <a:t>        videoView.requestFocus();</a:t>
            </a:r>
          </a:p>
          <a:p>
            <a:pPr marL="0" indent="0">
              <a:buNone/>
            </a:pPr>
            <a:r>
              <a:rPr lang="id-ID" dirty="0"/>
              <a:t>    }</a:t>
            </a:r>
          </a:p>
          <a:p>
            <a:pPr marL="0" indent="0">
              <a:buNone/>
            </a:pPr>
            <a:r>
              <a:rPr lang="id-ID" dirty="0"/>
              <a:t>}</a:t>
            </a:r>
          </a:p>
          <a:p>
            <a:pPr marL="0" indent="0">
              <a:buNone/>
            </a:pPr>
            <a:endParaRPr lang="id-ID" dirty="0"/>
          </a:p>
        </p:txBody>
      </p:sp>
    </p:spTree>
    <p:extLst>
      <p:ext uri="{BB962C8B-B14F-4D97-AF65-F5344CB8AC3E}">
        <p14:creationId xmlns:p14="http://schemas.microsoft.com/office/powerpoint/2010/main" val="4090009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Referensi</a:t>
            </a:r>
            <a:endParaRPr lang="id-ID" dirty="0"/>
          </a:p>
        </p:txBody>
      </p:sp>
      <p:sp>
        <p:nvSpPr>
          <p:cNvPr id="3" name="Content Placeholder 2"/>
          <p:cNvSpPr>
            <a:spLocks noGrp="1"/>
          </p:cNvSpPr>
          <p:nvPr>
            <p:ph idx="1"/>
          </p:nvPr>
        </p:nvSpPr>
        <p:spPr/>
        <p:txBody>
          <a:bodyPr/>
          <a:lstStyle/>
          <a:p>
            <a:r>
              <a:rPr lang="id-ID" dirty="0"/>
              <a:t>https://</a:t>
            </a:r>
            <a:r>
              <a:rPr lang="id-ID" dirty="0" smtClean="0"/>
              <a:t>developer.android.com/guide/topics/media/mediaplayer.html</a:t>
            </a:r>
          </a:p>
          <a:p>
            <a:r>
              <a:rPr lang="id-ID" dirty="0">
                <a:solidFill>
                  <a:schemeClr val="tx1"/>
                </a:solidFill>
              </a:rPr>
              <a:t>https://daruamanda.wordpress.com/2012/05/05/pemrograman-multimedia-aplikasi-konten-multimedia-berbasis-android/</a:t>
            </a:r>
          </a:p>
          <a:p>
            <a:r>
              <a:rPr lang="id-ID" dirty="0">
                <a:solidFill>
                  <a:schemeClr val="tx1"/>
                </a:solidFill>
              </a:rPr>
              <a:t>http://www.hermantolle.com/class/2014/11/tutorial-android-membuat-aplikasi-multimedia</a:t>
            </a:r>
            <a:r>
              <a:rPr lang="id-ID" dirty="0" smtClean="0">
                <a:solidFill>
                  <a:schemeClr val="tx1"/>
                </a:solidFill>
              </a:rPr>
              <a:t>/</a:t>
            </a:r>
            <a:endParaRPr lang="id-ID" dirty="0">
              <a:solidFill>
                <a:schemeClr val="tx1"/>
              </a:solidFill>
            </a:endParaRPr>
          </a:p>
        </p:txBody>
      </p:sp>
    </p:spTree>
    <p:extLst>
      <p:ext uri="{BB962C8B-B14F-4D97-AF65-F5344CB8AC3E}">
        <p14:creationId xmlns:p14="http://schemas.microsoft.com/office/powerpoint/2010/main" val="2208218018"/>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67</TotalTime>
  <Words>292</Words>
  <Application>Microsoft Office PowerPoint</Application>
  <PresentationFormat>Widescreen</PresentationFormat>
  <Paragraphs>66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Franklin Gothic Book</vt:lpstr>
      <vt:lpstr>Times New Roman</vt:lpstr>
      <vt:lpstr>Wingdings</vt:lpstr>
      <vt:lpstr>Crop</vt:lpstr>
      <vt:lpstr>Android multimedia</vt:lpstr>
      <vt:lpstr>Android Multimedia </vt:lpstr>
      <vt:lpstr>Dasar Android Multimedia </vt:lpstr>
      <vt:lpstr>Deklarasi manifestasi </vt:lpstr>
      <vt:lpstr>Menggunakan MediaPlayer </vt:lpstr>
      <vt:lpstr>PowerPoint Presentation</vt:lpstr>
      <vt:lpstr>Contoh Koding menampilkan video</vt:lpstr>
      <vt:lpstr>Referensi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Android multimedia</dc:title>
  <dc:creator>Ragil Setiawan</dc:creator>
  <cp:lastModifiedBy>Ragil Setiawan</cp:lastModifiedBy>
  <cp:revision>11</cp:revision>
  <dcterms:created xsi:type="dcterms:W3CDTF">2017-12-09T14:30:46Z</dcterms:created>
  <dcterms:modified xsi:type="dcterms:W3CDTF">2017-12-09T20:43:46Z</dcterms:modified>
</cp:coreProperties>
</file>