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0" r:id="rId3"/>
    <p:sldId id="285" r:id="rId4"/>
    <p:sldId id="281" r:id="rId5"/>
    <p:sldId id="286" r:id="rId6"/>
    <p:sldId id="282" r:id="rId7"/>
    <p:sldId id="283" r:id="rId8"/>
    <p:sldId id="287" r:id="rId9"/>
    <p:sldId id="288" r:id="rId10"/>
    <p:sldId id="289" r:id="rId11"/>
    <p:sldId id="290" r:id="rId12"/>
    <p:sldId id="293" r:id="rId13"/>
    <p:sldId id="291" r:id="rId14"/>
    <p:sldId id="294" r:id="rId15"/>
    <p:sldId id="292" r:id="rId16"/>
    <p:sldId id="295" r:id="rId17"/>
    <p:sldId id="279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5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24679-E04E-4F28-8010-B5C74EB10522}" type="datetimeFigureOut">
              <a:rPr lang="en-US" smtClean="0"/>
              <a:t>10/28/2017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EB77-5288-4097-BDC1-68120F33AF4B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24679-E04E-4F28-8010-B5C74EB10522}" type="datetimeFigureOut">
              <a:rPr lang="en-US" smtClean="0"/>
              <a:t>10/28/2017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EB77-5288-4097-BDC1-68120F33AF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24679-E04E-4F28-8010-B5C74EB10522}" type="datetimeFigureOut">
              <a:rPr lang="en-US" smtClean="0"/>
              <a:t>10/28/2017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EB77-5288-4097-BDC1-68120F33AF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24679-E04E-4F28-8010-B5C74EB10522}" type="datetimeFigureOut">
              <a:rPr lang="en-US" smtClean="0"/>
              <a:t>10/28/2017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EB77-5288-4097-BDC1-68120F33AF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24679-E04E-4F28-8010-B5C74EB10522}" type="datetimeFigureOut">
              <a:rPr lang="en-US" smtClean="0"/>
              <a:t>10/28/2017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EB77-5288-4097-BDC1-68120F33AF4B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24679-E04E-4F28-8010-B5C74EB10522}" type="datetimeFigureOut">
              <a:rPr lang="en-US" smtClean="0"/>
              <a:t>10/28/2017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EB77-5288-4097-BDC1-68120F33AF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24679-E04E-4F28-8010-B5C74EB10522}" type="datetimeFigureOut">
              <a:rPr lang="en-US" smtClean="0"/>
              <a:t>10/28/2017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EB77-5288-4097-BDC1-68120F33AF4B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24679-E04E-4F28-8010-B5C74EB10522}" type="datetimeFigureOut">
              <a:rPr lang="en-US" smtClean="0"/>
              <a:t>10/28/2017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EB77-5288-4097-BDC1-68120F33AF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24679-E04E-4F28-8010-B5C74EB10522}" type="datetimeFigureOut">
              <a:rPr lang="en-US" smtClean="0"/>
              <a:t>10/28/2017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EB77-5288-4097-BDC1-68120F33AF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24679-E04E-4F28-8010-B5C74EB10522}" type="datetimeFigureOut">
              <a:rPr lang="en-US" smtClean="0"/>
              <a:t>10/28/2017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EB77-5288-4097-BDC1-68120F33AF4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24679-E04E-4F28-8010-B5C74EB10522}" type="datetimeFigureOut">
              <a:rPr lang="en-US" smtClean="0"/>
              <a:t>10/28/2017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EB77-5288-4097-BDC1-68120F33AF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CC624679-E04E-4F28-8010-B5C74EB10522}" type="datetimeFigureOut">
              <a:rPr lang="en-US" smtClean="0"/>
              <a:t>10/28/2017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764EB77-5288-4097-BDC1-68120F33AF4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772400" cy="1470025"/>
          </a:xfrm>
        </p:spPr>
        <p:txBody>
          <a:bodyPr/>
          <a:lstStyle/>
          <a:p>
            <a:r>
              <a:rPr lang="en-US" sz="4000" dirty="0" smtClean="0"/>
              <a:t>Notification, dialog, intent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581400"/>
            <a:ext cx="6400800" cy="2895600"/>
          </a:xfrm>
        </p:spPr>
        <p:txBody>
          <a:bodyPr>
            <a:normAutofit lnSpcReduction="10000"/>
          </a:bodyPr>
          <a:lstStyle/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Ade Irma </a:t>
            </a:r>
            <a:r>
              <a:rPr lang="en-US" sz="2400" dirty="0" err="1" smtClean="0">
                <a:solidFill>
                  <a:schemeClr val="tx1"/>
                </a:solidFill>
              </a:rPr>
              <a:t>Suryani</a:t>
            </a:r>
            <a:r>
              <a:rPr lang="en-US" sz="2400" dirty="0">
                <a:solidFill>
                  <a:schemeClr val="tx1"/>
                </a:solidFill>
              </a:rPr>
              <a:t>	</a:t>
            </a:r>
            <a:r>
              <a:rPr lang="en-US" sz="2400" dirty="0" smtClean="0">
                <a:solidFill>
                  <a:schemeClr val="tx1"/>
                </a:solidFill>
              </a:rPr>
              <a:t>	15.11.0261</a:t>
            </a:r>
          </a:p>
          <a:p>
            <a:pPr algn="l"/>
            <a:r>
              <a:rPr lang="en-US" sz="2400" dirty="0" err="1" smtClean="0">
                <a:solidFill>
                  <a:schemeClr val="tx1"/>
                </a:solidFill>
              </a:rPr>
              <a:t>Danang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</a:t>
            </a:r>
            <a:r>
              <a:rPr lang="en-US" sz="2400" dirty="0" err="1" smtClean="0">
                <a:solidFill>
                  <a:schemeClr val="tx1"/>
                </a:solidFill>
              </a:rPr>
              <a:t>ahyo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Adhi</a:t>
            </a:r>
            <a:r>
              <a:rPr lang="en-US" sz="2400" dirty="0" smtClean="0">
                <a:solidFill>
                  <a:schemeClr val="tx1"/>
                </a:solidFill>
              </a:rPr>
              <a:t>		15.11.0260</a:t>
            </a:r>
          </a:p>
          <a:p>
            <a:pPr algn="l"/>
            <a:r>
              <a:rPr lang="en-US" sz="2400" dirty="0" err="1" smtClean="0">
                <a:solidFill>
                  <a:schemeClr val="tx1"/>
                </a:solidFill>
              </a:rPr>
              <a:t>Ganang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Ibnujati</a:t>
            </a:r>
            <a:r>
              <a:rPr lang="en-US" sz="2400" dirty="0" smtClean="0">
                <a:solidFill>
                  <a:schemeClr val="tx1"/>
                </a:solidFill>
              </a:rPr>
              <a:t>		15.11.0263</a:t>
            </a:r>
          </a:p>
          <a:p>
            <a:pPr algn="l"/>
            <a:r>
              <a:rPr lang="en-US" sz="2400" dirty="0" err="1" smtClean="0">
                <a:solidFill>
                  <a:schemeClr val="tx1"/>
                </a:solidFill>
              </a:rPr>
              <a:t>Gesha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Agus</a:t>
            </a:r>
            <a:r>
              <a:rPr lang="en-US" sz="2400" dirty="0" smtClean="0">
                <a:solidFill>
                  <a:schemeClr val="tx1"/>
                </a:solidFill>
              </a:rPr>
              <a:t> S.		15.11.0266</a:t>
            </a:r>
          </a:p>
          <a:p>
            <a:pPr algn="l"/>
            <a:r>
              <a:rPr lang="en-US" sz="2400" dirty="0" err="1" smtClean="0">
                <a:solidFill>
                  <a:schemeClr val="tx1"/>
                </a:solidFill>
              </a:rPr>
              <a:t>Naufal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Dzaky</a:t>
            </a:r>
            <a:r>
              <a:rPr lang="en-US" sz="2400" dirty="0" smtClean="0">
                <a:solidFill>
                  <a:schemeClr val="tx1"/>
                </a:solidFill>
              </a:rPr>
              <a:t> W.		15.11.0267</a:t>
            </a:r>
          </a:p>
          <a:p>
            <a:pPr algn="l"/>
            <a:r>
              <a:rPr lang="en-US" sz="2400" dirty="0" err="1" smtClean="0">
                <a:solidFill>
                  <a:schemeClr val="tx1"/>
                </a:solidFill>
              </a:rPr>
              <a:t>Rokhanah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Puji</a:t>
            </a:r>
            <a:r>
              <a:rPr lang="en-US" sz="2400" dirty="0" smtClean="0">
                <a:solidFill>
                  <a:schemeClr val="tx1"/>
                </a:solidFill>
              </a:rPr>
              <a:t> L		15.11.0256</a:t>
            </a:r>
          </a:p>
          <a:p>
            <a:pPr algn="l"/>
            <a:r>
              <a:rPr lang="en-US" sz="2400" dirty="0" err="1" smtClean="0">
                <a:solidFill>
                  <a:schemeClr val="tx1"/>
                </a:solidFill>
              </a:rPr>
              <a:t>Septia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Dwi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Kurniawan</a:t>
            </a:r>
            <a:r>
              <a:rPr lang="en-US" sz="2400" dirty="0" smtClean="0">
                <a:solidFill>
                  <a:schemeClr val="tx1"/>
                </a:solidFill>
              </a:rPr>
              <a:t>	15.11.0257</a:t>
            </a:r>
          </a:p>
          <a:p>
            <a:pPr algn="l"/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3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PENERAPAN NOTIFICATION, DIALOG, INTENT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1600200"/>
            <a:ext cx="2743200" cy="4876800"/>
          </a:xfrm>
        </p:spPr>
      </p:pic>
    </p:spTree>
    <p:extLst>
      <p:ext uri="{BB962C8B-B14F-4D97-AF65-F5344CB8AC3E}">
        <p14:creationId xmlns:p14="http://schemas.microsoft.com/office/powerpoint/2010/main" val="1880778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PENERAPAN NOTIFICATION, DIALOG, INTENT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Ada 2 button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tambahan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button next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button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keluar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button next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menerapkan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intent.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Dan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button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keluar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menerapkan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dialog .</a:t>
            </a: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Di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bawah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sebuah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class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method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menampilkan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notification</a:t>
            </a: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93" y="3886199"/>
            <a:ext cx="5220429" cy="60015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246" y="4619313"/>
            <a:ext cx="7783011" cy="2238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608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PENERAPAN NOTIFICATION, DIALOG, INTENT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1600200"/>
            <a:ext cx="2590800" cy="4605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1070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PENERAPAN NOTIFICATION, DIALOG, INTENT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Dibawah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terdapat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method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keluar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menerapkan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dialog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apakah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ingin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keluar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apa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705" y="2514600"/>
            <a:ext cx="7351039" cy="281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11357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PENERAPAN NOTIFICATION, DIALOG, INTENT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1447800"/>
            <a:ext cx="2871787" cy="510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6051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PENERAPAN NOTIFICATION, DIALOG, INTENT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Di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bawah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sebuah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method next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menerapkan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intent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berpindah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activity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sekarang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activity lain.</a:t>
            </a: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895600"/>
            <a:ext cx="7162800" cy="1061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97264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PENERAPAN NOTIFICATION, DIALOG, INTENT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1447800"/>
            <a:ext cx="2843213" cy="505460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2470" y="1447800"/>
            <a:ext cx="2652713" cy="4715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808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400" dirty="0" smtClean="0">
                <a:solidFill>
                  <a:schemeClr val="tx2"/>
                </a:solidFill>
              </a:rPr>
              <a:t>SEKIAN</a:t>
            </a:r>
          </a:p>
          <a:p>
            <a:pPr marL="0" indent="0" algn="ctr">
              <a:buNone/>
            </a:pPr>
            <a:r>
              <a:rPr lang="en-US" sz="4400" dirty="0" smtClean="0">
                <a:solidFill>
                  <a:schemeClr val="tx2"/>
                </a:solidFill>
              </a:rPr>
              <a:t>TERIMA KASIH</a:t>
            </a:r>
            <a:endParaRPr lang="en-US" sz="4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3040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NOTIFICATION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Notification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bisa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tampilkan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kepada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pengguna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UI ( User Interface ) normal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aplikasi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mengeluarkan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notification, notification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muncul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dahulu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ikon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area Notification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en-GB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1982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MEMBUAT NOTIFICATION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id-ID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Untuk 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menetapkan informasi dan tindakan UI bagi pemberitahuan dalam objek </a:t>
            </a:r>
            <a:r>
              <a:rPr lang="id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NotificationCompat.Builder</a:t>
            </a:r>
            <a:r>
              <a:rPr lang="id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id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Untuk membuat pemberitahuan itu sendiri, panggil “NotificationCompat.Builder.build()”, yang akan mengembalikan objek Notification berisi spesifikasi</a:t>
            </a:r>
            <a:endParaRPr 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id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Untuk mengeluarkan pemberitahuan, Anda meneruskan objek Notification ke sistem dengan memanggil “NotificationManager.notify()”.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579607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OBJEK NOTIFICATION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id-ID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Ikon </a:t>
            </a:r>
            <a:r>
              <a:rPr lang="id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kecil, yang diatur dengan setSmallIcon()</a:t>
            </a:r>
            <a:endParaRPr 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</a:pPr>
            <a:r>
              <a:rPr lang="id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Judul, yang diatur dengan setContentTitle()</a:t>
            </a:r>
            <a:endParaRPr 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</a:pPr>
            <a:r>
              <a:rPr lang="id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Teks detail, yang diatur dengan setContentText()</a:t>
            </a:r>
            <a:endParaRPr 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8941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3124200"/>
            <a:ext cx="4256532" cy="1447800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1147445"/>
            <a:ext cx="2743200" cy="5020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0665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DIALOG</a:t>
            </a:r>
            <a:endParaRPr lang="en-GB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Dialog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jendela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kecil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meminta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pengguna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membuat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keputusan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memasukkan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tambahan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Dialog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mengisi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layar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biasanya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kejadian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modal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mengharuskan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pengguna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melakukan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sebelum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bisa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melanjutkan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3569316"/>
            <a:ext cx="3162300" cy="3267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8152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 smtClean="0">
                <a:latin typeface="Times New Roman" pitchFamily="18" charset="0"/>
                <a:cs typeface="Times New Roman" pitchFamily="18" charset="0"/>
              </a:rPr>
              <a:t>INTENT</a:t>
            </a:r>
            <a:endParaRPr lang="en-GB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Intent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perintah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java di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bahasa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pemrograman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android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berpindah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layout activity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sekarang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activity lain. </a:t>
            </a:r>
            <a:endParaRPr 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1136"/>
          <a:stretch/>
        </p:blipFill>
        <p:spPr>
          <a:xfrm>
            <a:off x="1219200" y="2892188"/>
            <a:ext cx="5943600" cy="35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8432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 smtClean="0">
                <a:latin typeface="Times New Roman" pitchFamily="18" charset="0"/>
                <a:cs typeface="Times New Roman" pitchFamily="18" charset="0"/>
              </a:rPr>
              <a:t>ALUR PROGRAM</a:t>
            </a:r>
            <a:endParaRPr lang="en-GB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dijalankan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Menampilkan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halaman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utama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(main activity)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tombol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menuju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halaman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tombol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keluar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tombol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menuju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halaman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kedua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aplikasi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menampilkan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halaman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kedua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(activity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kedua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Dihalaman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kedua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tombol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menuju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halaman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utama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aplikasi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kembali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menampilkan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tampilan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halaman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utama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tombol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keluar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Selesai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67355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JENIS INTENT</a:t>
            </a:r>
            <a:endParaRPr lang="en-GB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Intent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dibagi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endParaRPr 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Implicit intent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intent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memanggil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fungsi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activity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sudah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fungsi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internal android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Dial Number, Open Browser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lainya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Explicit Intent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memanggil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Activity lain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masih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project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atupun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beda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project.</a:t>
            </a:r>
            <a:endParaRPr 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3431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223</TotalTime>
  <Words>402</Words>
  <Application>Microsoft Office PowerPoint</Application>
  <PresentationFormat>On-screen Show (4:3)</PresentationFormat>
  <Paragraphs>56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Clarity</vt:lpstr>
      <vt:lpstr>Notification, dialog, intent</vt:lpstr>
      <vt:lpstr>NOTIFICATION</vt:lpstr>
      <vt:lpstr>MEMBUAT NOTIFICATION</vt:lpstr>
      <vt:lpstr>OBJEK NOTIFICATION</vt:lpstr>
      <vt:lpstr>PowerPoint Presentation</vt:lpstr>
      <vt:lpstr>DIALOG</vt:lpstr>
      <vt:lpstr>INTENT</vt:lpstr>
      <vt:lpstr>ALUR PROGRAM</vt:lpstr>
      <vt:lpstr>JENIS INTENT</vt:lpstr>
      <vt:lpstr>PENERAPAN NOTIFICATION, DIALOG, INTENT</vt:lpstr>
      <vt:lpstr>PENERAPAN NOTIFICATION, DIALOG, INTENT</vt:lpstr>
      <vt:lpstr>PENERAPAN NOTIFICATION, DIALOG, INTENT</vt:lpstr>
      <vt:lpstr>PENERAPAN NOTIFICATION, DIALOG, INTENT</vt:lpstr>
      <vt:lpstr>PENERAPAN NOTIFICATION, DIALOG, INTENT</vt:lpstr>
      <vt:lpstr>PENERAPAN NOTIFICATION, DIALOG, INTENT</vt:lpstr>
      <vt:lpstr>PENERAPAN NOTIFICATION, DIALOG, INTENT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SpKurniawan</dc:creator>
  <cp:lastModifiedBy>SpKurniawan</cp:lastModifiedBy>
  <cp:revision>31</cp:revision>
  <dcterms:created xsi:type="dcterms:W3CDTF">2017-10-14T02:09:58Z</dcterms:created>
  <dcterms:modified xsi:type="dcterms:W3CDTF">2017-10-28T16:01:38Z</dcterms:modified>
</cp:coreProperties>
</file>